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147478292" r:id="rId2"/>
    <p:sldId id="2076137176" r:id="rId3"/>
    <p:sldId id="2147478301" r:id="rId4"/>
    <p:sldId id="2076137178" r:id="rId5"/>
    <p:sldId id="214747830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5974D-354E-A140-8A38-039D76901887}" v="1" dt="2024-03-12T10:56:54.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6058"/>
  </p:normalViewPr>
  <p:slideViewPr>
    <p:cSldViewPr snapToGrid="0">
      <p:cViewPr varScale="1">
        <p:scale>
          <a:sx n="119" d="100"/>
          <a:sy n="119"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ext Cover 1">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GB"/>
              <a:t>Subheading</a:t>
            </a:r>
          </a:p>
          <a:p>
            <a:pPr lvl="1"/>
            <a:r>
              <a:rPr lang="en-GB"/>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F9796778-32CE-488E-AC58-62F8EB4EE904}"/>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263309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Agenda 1 Dark">
    <p:bg>
      <p:bgPr>
        <a:solidFill>
          <a:srgbClr val="012B2D"/>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solidFill>
                  <a:schemeClr val="bg1"/>
                </a:solidFill>
              </a:defRPr>
            </a:lvl1pPr>
          </a:lstStyle>
          <a:p>
            <a:r>
              <a:rPr lang="en-GB"/>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8" name="TextBox 7">
            <a:extLst>
              <a:ext uri="{FF2B5EF4-FFF2-40B4-BE49-F238E27FC236}">
                <a16:creationId xmlns:a16="http://schemas.microsoft.com/office/drawing/2014/main" id="{378EE95C-17B0-474E-86B9-86CE4D5CE658}"/>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Tree>
    <p:extLst>
      <p:ext uri="{BB962C8B-B14F-4D97-AF65-F5344CB8AC3E}">
        <p14:creationId xmlns:p14="http://schemas.microsoft.com/office/powerpoint/2010/main" val="42556870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genda 2">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3575527" y="1812877"/>
            <a:ext cx="810371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3584574" y="4102100"/>
            <a:ext cx="7581902" cy="2275550"/>
          </a:xfrm>
        </p:spPr>
        <p:txBody>
          <a:bodyPr rIns="512064" numCol="2" spcCol="768096"/>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7926002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genda 3">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a:t>Agenda</a:t>
            </a:r>
          </a:p>
        </p:txBody>
      </p:sp>
      <p:cxnSp>
        <p:nvCxnSpPr>
          <p:cNvPr id="13" name="Straight Connector 12">
            <a:extLst>
              <a:ext uri="{FF2B5EF4-FFF2-40B4-BE49-F238E27FC236}">
                <a16:creationId xmlns:a16="http://schemas.microsoft.com/office/drawing/2014/main" id="{0B9F7272-20C6-418C-8A6C-B6F913708AEE}"/>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75" name="Agenda Placeholder">
            <a:extLst>
              <a:ext uri="{FF2B5EF4-FFF2-40B4-BE49-F238E27FC236}">
                <a16:creationId xmlns:a16="http://schemas.microsoft.com/office/drawing/2014/main" id="{E08FCD91-4ED5-4472-8502-99710E85E61C}"/>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BDB04C03-037A-4942-9253-93DB7247F3BE}"/>
              </a:ext>
            </a:extLst>
          </p:cNvPr>
          <p:cNvSpPr>
            <a:spLocks noGrp="1"/>
          </p:cNvSpPr>
          <p:nvPr>
            <p:ph type="pic" sz="quarter" idx="13"/>
          </p:nvPr>
        </p:nvSpPr>
        <p:spPr>
          <a:xfrm>
            <a:off x="511175" y="2436729"/>
            <a:ext cx="2971800" cy="1973208"/>
          </a:xfrm>
        </p:spPr>
        <p:txBody>
          <a:bodyPr/>
          <a:lstStyle/>
          <a:p>
            <a:r>
              <a:rPr lang="en-GB" dirty="0"/>
              <a:t>Click icon to add picture</a:t>
            </a:r>
          </a:p>
        </p:txBody>
      </p:sp>
    </p:spTree>
    <p:extLst>
      <p:ext uri="{BB962C8B-B14F-4D97-AF65-F5344CB8AC3E}">
        <p14:creationId xmlns:p14="http://schemas.microsoft.com/office/powerpoint/2010/main" val="398629477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genda 1">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tx1"/>
                </a:solidFill>
              </a:defRPr>
            </a:lvl1pPr>
          </a:lstStyle>
          <a:p>
            <a:r>
              <a:rPr lang="en-GB"/>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p>
            <a:r>
              <a:rPr lang="en-GB" dirty="0"/>
              <a:t>Click icon to add picture</a:t>
            </a:r>
          </a:p>
        </p:txBody>
      </p:sp>
    </p:spTree>
    <p:extLst>
      <p:ext uri="{BB962C8B-B14F-4D97-AF65-F5344CB8AC3E}">
        <p14:creationId xmlns:p14="http://schemas.microsoft.com/office/powerpoint/2010/main" val="62376058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 Agenda 1 Dark">
    <p:bg>
      <p:bgPr>
        <a:solidFill>
          <a:srgbClr val="012A2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bg1"/>
                </a:solidFill>
              </a:defRPr>
            </a:lvl1pPr>
          </a:lstStyle>
          <a:p>
            <a:r>
              <a:rPr lang="en-GB"/>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lvl1pPr>
              <a:defRPr>
                <a:solidFill>
                  <a:schemeClr val="bg1"/>
                </a:solidFill>
              </a:defRPr>
            </a:lvl1pPr>
          </a:lstStyle>
          <a:p>
            <a:r>
              <a:rPr lang="en-GB" dirty="0"/>
              <a:t>Click icon to add picture</a:t>
            </a:r>
          </a:p>
        </p:txBody>
      </p:sp>
      <p:sp>
        <p:nvSpPr>
          <p:cNvPr id="9" name="TextBox 8">
            <a:extLst>
              <a:ext uri="{FF2B5EF4-FFF2-40B4-BE49-F238E27FC236}">
                <a16:creationId xmlns:a16="http://schemas.microsoft.com/office/drawing/2014/main" id="{1053A7E3-6304-4250-B44B-DA8FB5E67F6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49D8847A-8E6A-4F35-B6DA-1BB0A465AAE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21466639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genda 2">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GB"/>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511175" y="2227263"/>
            <a:ext cx="2971799" cy="415448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1601789"/>
            <a:ext cx="8094663" cy="4779962"/>
          </a:xfrm>
        </p:spPr>
        <p:txBody>
          <a:bodyPr/>
          <a:lstStyle/>
          <a:p>
            <a:r>
              <a:rPr lang="en-GB" dirty="0"/>
              <a:t>Click icon to add picture</a:t>
            </a:r>
          </a:p>
        </p:txBody>
      </p:sp>
    </p:spTree>
    <p:extLst>
      <p:ext uri="{BB962C8B-B14F-4D97-AF65-F5344CB8AC3E}">
        <p14:creationId xmlns:p14="http://schemas.microsoft.com/office/powerpoint/2010/main" val="78675521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Agenda 3">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GB"/>
              <a:t>Agenda</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3478212"/>
            <a:ext cx="2460625" cy="2903538"/>
          </a:xfrm>
        </p:spPr>
        <p:txBody>
          <a:bodyPr/>
          <a:lstStyle/>
          <a:p>
            <a:r>
              <a:rPr lang="en-GB" dirty="0"/>
              <a:t>Click icon to add picture</a:t>
            </a:r>
          </a:p>
        </p:txBody>
      </p:sp>
      <p:sp>
        <p:nvSpPr>
          <p:cNvPr id="9" name="Picture Placeholder 5">
            <a:extLst>
              <a:ext uri="{FF2B5EF4-FFF2-40B4-BE49-F238E27FC236}">
                <a16:creationId xmlns:a16="http://schemas.microsoft.com/office/drawing/2014/main" id="{B02182EA-23EB-4F80-85DC-273E369D441D}"/>
              </a:ext>
            </a:extLst>
          </p:cNvPr>
          <p:cNvSpPr>
            <a:spLocks noGrp="1"/>
          </p:cNvSpPr>
          <p:nvPr>
            <p:ph type="pic" sz="quarter" idx="14"/>
          </p:nvPr>
        </p:nvSpPr>
        <p:spPr>
          <a:xfrm>
            <a:off x="6146800" y="3478212"/>
            <a:ext cx="2460625" cy="2903538"/>
          </a:xfrm>
        </p:spPr>
        <p:txBody>
          <a:bodyPr/>
          <a:lstStyle/>
          <a:p>
            <a:r>
              <a:rPr lang="en-GB" dirty="0"/>
              <a:t>Click icon to add picture</a:t>
            </a:r>
          </a:p>
        </p:txBody>
      </p:sp>
      <p:sp>
        <p:nvSpPr>
          <p:cNvPr id="10" name="Picture Placeholder 5">
            <a:extLst>
              <a:ext uri="{FF2B5EF4-FFF2-40B4-BE49-F238E27FC236}">
                <a16:creationId xmlns:a16="http://schemas.microsoft.com/office/drawing/2014/main" id="{F41C082D-D2E8-46DF-B484-21B3330683E6}"/>
              </a:ext>
            </a:extLst>
          </p:cNvPr>
          <p:cNvSpPr>
            <a:spLocks noGrp="1"/>
          </p:cNvSpPr>
          <p:nvPr>
            <p:ph type="pic" sz="quarter" idx="15"/>
          </p:nvPr>
        </p:nvSpPr>
        <p:spPr>
          <a:xfrm>
            <a:off x="8704262" y="3478212"/>
            <a:ext cx="2460625" cy="2903538"/>
          </a:xfrm>
        </p:spPr>
        <p:txBody>
          <a:bodyPr/>
          <a:lstStyle/>
          <a:p>
            <a:r>
              <a:rPr lang="en-GB" dirty="0"/>
              <a:t>Click icon to add picture</a:t>
            </a:r>
          </a:p>
        </p:txBody>
      </p:sp>
      <p:sp>
        <p:nvSpPr>
          <p:cNvPr id="11" name="Text Placeholder 10">
            <a:extLst>
              <a:ext uri="{FF2B5EF4-FFF2-40B4-BE49-F238E27FC236}">
                <a16:creationId xmlns:a16="http://schemas.microsoft.com/office/drawing/2014/main" id="{FF56D822-4BE8-4265-9502-3BFA008CC373}"/>
              </a:ext>
            </a:extLst>
          </p:cNvPr>
          <p:cNvSpPr>
            <a:spLocks noGrp="1"/>
          </p:cNvSpPr>
          <p:nvPr>
            <p:ph type="body" sz="quarter" idx="16"/>
          </p:nvPr>
        </p:nvSpPr>
        <p:spPr>
          <a:xfrm>
            <a:off x="3584575"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10">
            <a:extLst>
              <a:ext uri="{FF2B5EF4-FFF2-40B4-BE49-F238E27FC236}">
                <a16:creationId xmlns:a16="http://schemas.microsoft.com/office/drawing/2014/main" id="{4EAAA0CC-1E20-4497-9131-AC03BF97EE48}"/>
              </a:ext>
            </a:extLst>
          </p:cNvPr>
          <p:cNvSpPr>
            <a:spLocks noGrp="1"/>
          </p:cNvSpPr>
          <p:nvPr>
            <p:ph type="body" sz="quarter" idx="17"/>
          </p:nvPr>
        </p:nvSpPr>
        <p:spPr>
          <a:xfrm>
            <a:off x="6146800"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0">
            <a:extLst>
              <a:ext uri="{FF2B5EF4-FFF2-40B4-BE49-F238E27FC236}">
                <a16:creationId xmlns:a16="http://schemas.microsoft.com/office/drawing/2014/main" id="{CBA11F3B-2B6C-4112-9F86-27277516ECB4}"/>
              </a:ext>
            </a:extLst>
          </p:cNvPr>
          <p:cNvSpPr>
            <a:spLocks noGrp="1"/>
          </p:cNvSpPr>
          <p:nvPr>
            <p:ph type="body" sz="quarter" idx="18"/>
          </p:nvPr>
        </p:nvSpPr>
        <p:spPr>
          <a:xfrm>
            <a:off x="8707438"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201307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c Summ 4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grpSp>
        <p:nvGrpSpPr>
          <p:cNvPr id="2" name="Column Rules">
            <a:extLst>
              <a:ext uri="{FF2B5EF4-FFF2-40B4-BE49-F238E27FC236}">
                <a16:creationId xmlns:a16="http://schemas.microsoft.com/office/drawing/2014/main" id="{1FD093C6-9BFF-4EC4-BD31-C16B04A7358D}"/>
              </a:ext>
            </a:extLst>
          </p:cNvPr>
          <p:cNvGrpSpPr/>
          <p:nvPr userDrawn="1"/>
        </p:nvGrpSpPr>
        <p:grpSpPr>
          <a:xfrm>
            <a:off x="505977" y="2225674"/>
            <a:ext cx="8540896" cy="1261872"/>
            <a:chOff x="505977" y="2225674"/>
            <a:chExt cx="8540896" cy="1431925"/>
          </a:xfrm>
        </p:grpSpPr>
        <p:cxnSp>
          <p:nvCxnSpPr>
            <p:cNvPr id="22" name="Column Rule 4">
              <a:extLst>
                <a:ext uri="{FF2B5EF4-FFF2-40B4-BE49-F238E27FC236}">
                  <a16:creationId xmlns:a16="http://schemas.microsoft.com/office/drawing/2014/main" id="{39F456A1-F89D-4E8D-9939-5DDC80972902}"/>
                </a:ext>
              </a:extLst>
            </p:cNvPr>
            <p:cNvCxnSpPr>
              <a:cxnSpLocks/>
            </p:cNvCxnSpPr>
            <p:nvPr userDrawn="1"/>
          </p:nvCxnSpPr>
          <p:spPr>
            <a:xfrm>
              <a:off x="9046873"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619990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a:cxnSpLocks/>
            </p:cNvCxnSpPr>
            <p:nvPr userDrawn="1"/>
          </p:nvCxnSpPr>
          <p:spPr>
            <a:xfrm>
              <a:off x="3352942"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a:cxnSpLocks/>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20" name="Content Placeholder 4">
            <a:extLst>
              <a:ext uri="{FF2B5EF4-FFF2-40B4-BE49-F238E27FC236}">
                <a16:creationId xmlns:a16="http://schemas.microsoft.com/office/drawing/2014/main" id="{E8AF4775-5960-4028-BD81-98CE17CB9110}"/>
              </a:ext>
            </a:extLst>
          </p:cNvPr>
          <p:cNvSpPr>
            <a:spLocks noGrp="1"/>
          </p:cNvSpPr>
          <p:nvPr userDrawn="1">
            <p:ph sz="quarter" idx="23"/>
          </p:nvPr>
        </p:nvSpPr>
        <p:spPr>
          <a:xfrm>
            <a:off x="9211630"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Heading Placeholder 4">
            <a:extLst>
              <a:ext uri="{FF2B5EF4-FFF2-40B4-BE49-F238E27FC236}">
                <a16:creationId xmlns:a16="http://schemas.microsoft.com/office/drawing/2014/main" id="{8747FC40-DD0F-400B-B030-B52E1E681067}"/>
              </a:ext>
            </a:extLst>
          </p:cNvPr>
          <p:cNvSpPr>
            <a:spLocks noGrp="1"/>
          </p:cNvSpPr>
          <p:nvPr userDrawn="1">
            <p:ph type="body" sz="quarter" idx="21" hasCustomPrompt="1"/>
          </p:nvPr>
        </p:nvSpPr>
        <p:spPr>
          <a:xfrm>
            <a:off x="9211630" y="2226691"/>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63636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636367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351572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351572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17" name="Rectangle 16">
            <a:extLst>
              <a:ext uri="{FF2B5EF4-FFF2-40B4-BE49-F238E27FC236}">
                <a16:creationId xmlns:a16="http://schemas.microsoft.com/office/drawing/2014/main" id="{48F2A704-B213-4A97-B805-2B1D7681D50E}"/>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GB" sz="1200" dirty="0">
                <a:solidFill>
                  <a:schemeClr val="bg1"/>
                </a:solidFill>
              </a:rPr>
              <a:t>Make sure the</a:t>
            </a:r>
            <a:br>
              <a:rPr lang="en-GB" sz="1200" dirty="0">
                <a:solidFill>
                  <a:schemeClr val="bg1"/>
                </a:solidFill>
              </a:rPr>
            </a:br>
            <a:r>
              <a:rPr lang="en-GB" sz="1200" dirty="0">
                <a:solidFill>
                  <a:schemeClr val="bg1"/>
                </a:solidFill>
              </a:rPr>
              <a:t>column lines are:</a:t>
            </a:r>
          </a:p>
          <a:p>
            <a:pPr marL="171450" lvl="1" indent="-171450" algn="l">
              <a:spcAft>
                <a:spcPts val="300"/>
              </a:spcAft>
              <a:buFont typeface="+mj-lt"/>
              <a:buAutoNum type="arabicPeriod"/>
            </a:pPr>
            <a:r>
              <a:rPr lang="en-GB" sz="1200" dirty="0">
                <a:solidFill>
                  <a:schemeClr val="bg1"/>
                </a:solidFill>
              </a:rPr>
              <a:t>All the same height</a:t>
            </a:r>
          </a:p>
          <a:p>
            <a:pPr marL="171450" lvl="1" indent="-171450" algn="l">
              <a:spcAft>
                <a:spcPts val="300"/>
              </a:spcAft>
              <a:buFont typeface="+mj-lt"/>
              <a:buAutoNum type="arabicPeriod"/>
            </a:pPr>
            <a:r>
              <a:rPr lang="en-GB" sz="1200" dirty="0">
                <a:solidFill>
                  <a:schemeClr val="bg1"/>
                </a:solidFill>
              </a:rPr>
              <a:t>As tall as the tallest column of text</a:t>
            </a:r>
          </a:p>
          <a:p>
            <a:pPr marL="171450" lvl="1" indent="-171450" algn="l">
              <a:spcAft>
                <a:spcPts val="300"/>
              </a:spcAft>
              <a:buFont typeface="+mj-lt"/>
              <a:buAutoNum type="arabicPeriod"/>
            </a:pPr>
            <a:r>
              <a:rPr lang="en-GB" sz="1200" dirty="0">
                <a:solidFill>
                  <a:schemeClr val="bg1"/>
                </a:solidFill>
              </a:rPr>
              <a:t>Remain equidistant by not ungrouping</a:t>
            </a:r>
          </a:p>
          <a:p>
            <a:pPr algn="l">
              <a:spcAft>
                <a:spcPts val="300"/>
              </a:spcAft>
            </a:pPr>
            <a:r>
              <a:rPr lang="en-GB" sz="1200" dirty="0">
                <a:solidFill>
                  <a:schemeClr val="bg1"/>
                </a:solidFill>
              </a:rPr>
              <a:t>If the column lines get deleted by accident, COPY and paste a set  from the slide layout’s master:</a:t>
            </a:r>
            <a:br>
              <a:rPr lang="en-GB" sz="1200" dirty="0">
                <a:solidFill>
                  <a:schemeClr val="bg1"/>
                </a:solidFill>
              </a:rPr>
            </a:br>
            <a:r>
              <a:rPr lang="en-GB" sz="1200" i="1" dirty="0">
                <a:solidFill>
                  <a:schemeClr val="bg1"/>
                </a:solidFill>
              </a:rPr>
              <a:t>View &gt; Slide Master</a:t>
            </a:r>
          </a:p>
          <a:p>
            <a:pPr algn="l">
              <a:spcAft>
                <a:spcPts val="300"/>
              </a:spcAft>
            </a:pPr>
            <a:endParaRPr lang="en-GB" sz="1800" dirty="0">
              <a:solidFill>
                <a:schemeClr val="bg1"/>
              </a:solidFill>
            </a:endParaRPr>
          </a:p>
        </p:txBody>
      </p:sp>
    </p:spTree>
    <p:extLst>
      <p:ext uri="{BB962C8B-B14F-4D97-AF65-F5344CB8AC3E}">
        <p14:creationId xmlns:p14="http://schemas.microsoft.com/office/powerpoint/2010/main" val="182696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c Summ 3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grpSp>
        <p:nvGrpSpPr>
          <p:cNvPr id="7" name="Column Rules">
            <a:extLst>
              <a:ext uri="{FF2B5EF4-FFF2-40B4-BE49-F238E27FC236}">
                <a16:creationId xmlns:a16="http://schemas.microsoft.com/office/drawing/2014/main" id="{87D564AF-DF84-4180-84CA-A17335C05E5A}"/>
              </a:ext>
            </a:extLst>
          </p:cNvPr>
          <p:cNvGrpSpPr/>
          <p:nvPr userDrawn="1"/>
        </p:nvGrpSpPr>
        <p:grpSpPr>
          <a:xfrm>
            <a:off x="505977" y="2225674"/>
            <a:ext cx="7829979" cy="1261872"/>
            <a:chOff x="505977" y="2225674"/>
            <a:chExt cx="7829979" cy="1431925"/>
          </a:xfrm>
        </p:grpSpPr>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833595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p:nvPr userDrawn="1"/>
          </p:nvCxnSpPr>
          <p:spPr>
            <a:xfrm>
              <a:off x="442096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8501064" y="3332098"/>
            <a:ext cx="3175000"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8501064" y="2225675"/>
            <a:ext cx="3175000"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4584421" y="3332098"/>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4584421" y="2225675"/>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7"/>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15" name="Rectangle 14">
            <a:extLst>
              <a:ext uri="{FF2B5EF4-FFF2-40B4-BE49-F238E27FC236}">
                <a16:creationId xmlns:a16="http://schemas.microsoft.com/office/drawing/2014/main" id="{2CD6F558-36EA-4E1B-B941-943C0CC96B5C}"/>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GB" sz="1200" dirty="0">
                <a:solidFill>
                  <a:schemeClr val="bg1"/>
                </a:solidFill>
              </a:rPr>
              <a:t>Make sure the</a:t>
            </a:r>
            <a:br>
              <a:rPr lang="en-GB" sz="1200" dirty="0">
                <a:solidFill>
                  <a:schemeClr val="bg1"/>
                </a:solidFill>
              </a:rPr>
            </a:br>
            <a:r>
              <a:rPr lang="en-GB" sz="1200" dirty="0">
                <a:solidFill>
                  <a:schemeClr val="bg1"/>
                </a:solidFill>
              </a:rPr>
              <a:t>column lines are:</a:t>
            </a:r>
          </a:p>
          <a:p>
            <a:pPr marL="171450" lvl="1" indent="-171450" algn="l">
              <a:spcAft>
                <a:spcPts val="300"/>
              </a:spcAft>
              <a:buFont typeface="+mj-lt"/>
              <a:buAutoNum type="arabicPeriod"/>
            </a:pPr>
            <a:r>
              <a:rPr lang="en-GB" sz="1200" dirty="0">
                <a:solidFill>
                  <a:schemeClr val="bg1"/>
                </a:solidFill>
              </a:rPr>
              <a:t>All the same height</a:t>
            </a:r>
          </a:p>
          <a:p>
            <a:pPr marL="171450" lvl="1" indent="-171450" algn="l">
              <a:spcAft>
                <a:spcPts val="300"/>
              </a:spcAft>
              <a:buFont typeface="+mj-lt"/>
              <a:buAutoNum type="arabicPeriod"/>
            </a:pPr>
            <a:r>
              <a:rPr lang="en-GB" sz="1200" dirty="0">
                <a:solidFill>
                  <a:schemeClr val="bg1"/>
                </a:solidFill>
              </a:rPr>
              <a:t>As tall as the tallest column of text</a:t>
            </a:r>
          </a:p>
          <a:p>
            <a:pPr marL="171450" lvl="1" indent="-171450" algn="l">
              <a:spcAft>
                <a:spcPts val="300"/>
              </a:spcAft>
              <a:buFont typeface="+mj-lt"/>
              <a:buAutoNum type="arabicPeriod"/>
            </a:pPr>
            <a:r>
              <a:rPr lang="en-GB" sz="1200" dirty="0">
                <a:solidFill>
                  <a:schemeClr val="bg1"/>
                </a:solidFill>
              </a:rPr>
              <a:t>Remain equidistant by not ungrouping</a:t>
            </a:r>
          </a:p>
          <a:p>
            <a:pPr algn="l">
              <a:spcAft>
                <a:spcPts val="300"/>
              </a:spcAft>
            </a:pPr>
            <a:r>
              <a:rPr lang="en-GB" sz="1200" dirty="0">
                <a:solidFill>
                  <a:schemeClr val="bg1"/>
                </a:solidFill>
              </a:rPr>
              <a:t>If the column lines get deleted by accident, COPY and paste a set  from the slide layout’s master:</a:t>
            </a:r>
            <a:br>
              <a:rPr lang="en-GB" sz="1200" dirty="0">
                <a:solidFill>
                  <a:schemeClr val="bg1"/>
                </a:solidFill>
              </a:rPr>
            </a:br>
            <a:r>
              <a:rPr lang="en-GB" sz="1200" i="1" dirty="0">
                <a:solidFill>
                  <a:schemeClr val="bg1"/>
                </a:solidFill>
              </a:rPr>
              <a:t>View &gt; Slide Master</a:t>
            </a:r>
          </a:p>
          <a:p>
            <a:pPr algn="l">
              <a:spcAft>
                <a:spcPts val="300"/>
              </a:spcAft>
            </a:pPr>
            <a:endParaRPr lang="en-GB" sz="1800" dirty="0">
              <a:solidFill>
                <a:schemeClr val="bg1"/>
              </a:solidFill>
            </a:endParaRPr>
          </a:p>
        </p:txBody>
      </p:sp>
    </p:spTree>
    <p:extLst>
      <p:ext uri="{BB962C8B-B14F-4D97-AF65-F5344CB8AC3E}">
        <p14:creationId xmlns:p14="http://schemas.microsoft.com/office/powerpoint/2010/main" val="1192827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ext Section Opener 1 Dark">
    <p:bg>
      <p:bgPr>
        <a:solidFill>
          <a:srgbClr val="012A2C"/>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bg1">
                    <a:alpha val="80000"/>
                  </a:schemeClr>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chemeClr val="bg1">
                    <a:alpha val="80000"/>
                  </a:schemeClr>
                </a:solidFill>
              </a:defRPr>
            </a:lvl1pPr>
          </a:lstStyle>
          <a:p>
            <a:pPr lvl="0"/>
            <a:r>
              <a:rPr lang="en-GB"/>
              <a:t>1</a:t>
            </a:r>
          </a:p>
        </p:txBody>
      </p:sp>
      <p:sp>
        <p:nvSpPr>
          <p:cNvPr id="8" name="Rectangle 7">
            <a:extLst>
              <a:ext uri="{FF2B5EF4-FFF2-40B4-BE49-F238E27FC236}">
                <a16:creationId xmlns:a16="http://schemas.microsoft.com/office/drawing/2014/main" id="{CDAFC796-E0A1-4C43-A4FA-B277A94DD1AA}"/>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5601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ext Cover 2">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812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9" name="CBRE Vector Logo">
            <a:extLst>
              <a:ext uri="{FF2B5EF4-FFF2-40B4-BE49-F238E27FC236}">
                <a16:creationId xmlns:a16="http://schemas.microsoft.com/office/drawing/2014/main" id="{279FC41B-1FE1-46E6-8871-A2282DFC12FB}"/>
              </a:ext>
            </a:extLst>
          </p:cNvPr>
          <p:cNvSpPr>
            <a:spLocks noChangeAspect="1"/>
          </p:cNvSpPr>
          <p:nvPr userDrawn="1"/>
        </p:nvSpPr>
        <p:spPr>
          <a:xfrm>
            <a:off x="10755020" y="45878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20914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ext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chemeClr val="bg1">
                    <a:alpha val="80000"/>
                  </a:schemeClr>
                </a:solidFill>
              </a:defRPr>
            </a:lvl1pPr>
          </a:lstStyle>
          <a:p>
            <a:pPr lvl="0"/>
            <a:r>
              <a:rPr lang="en-GB"/>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GB"/>
              <a:t>Date</a:t>
            </a:r>
          </a:p>
        </p:txBody>
      </p:sp>
      <p:sp>
        <p:nvSpPr>
          <p:cNvPr id="8" name="Rectangle 7">
            <a:extLst>
              <a:ext uri="{FF2B5EF4-FFF2-40B4-BE49-F238E27FC236}">
                <a16:creationId xmlns:a16="http://schemas.microsoft.com/office/drawing/2014/main" id="{0DCC005C-687D-4601-8D19-172252F4306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302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ext Section Opener 3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GB"/>
              <a:t>3</a:t>
            </a:r>
          </a:p>
        </p:txBody>
      </p:sp>
      <p:sp>
        <p:nvSpPr>
          <p:cNvPr id="6" name="Rectangle 5">
            <a:extLst>
              <a:ext uri="{FF2B5EF4-FFF2-40B4-BE49-F238E27FC236}">
                <a16:creationId xmlns:a16="http://schemas.microsoft.com/office/drawing/2014/main" id="{F9495082-DE33-4603-81F4-AE473846DE1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95934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ext Section Opener 1 Ligh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tx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rgbClr val="003F2D"/>
                </a:solidFill>
              </a:defRPr>
            </a:lvl1pPr>
          </a:lstStyle>
          <a:p>
            <a:pPr lvl="0"/>
            <a:r>
              <a:rPr lang="en-GB"/>
              <a:t>1</a:t>
            </a:r>
          </a:p>
        </p:txBody>
      </p:sp>
      <p:sp>
        <p:nvSpPr>
          <p:cNvPr id="8" name="Rectangle 7">
            <a:extLst>
              <a:ext uri="{FF2B5EF4-FFF2-40B4-BE49-F238E27FC236}">
                <a16:creationId xmlns:a16="http://schemas.microsoft.com/office/drawing/2014/main" id="{03261D45-4DF4-4F41-AEF1-7DDE0F37B8B5}"/>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26010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ext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rgbClr val="003F2D"/>
                </a:solidFill>
              </a:defRPr>
            </a:lvl1pPr>
          </a:lstStyle>
          <a:p>
            <a:pPr lvl="0"/>
            <a:r>
              <a:rPr lang="en-GB"/>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GB"/>
              <a:t>Date</a:t>
            </a:r>
          </a:p>
        </p:txBody>
      </p:sp>
      <p:sp>
        <p:nvSpPr>
          <p:cNvPr id="8" name="Rectangle 7">
            <a:extLst>
              <a:ext uri="{FF2B5EF4-FFF2-40B4-BE49-F238E27FC236}">
                <a16:creationId xmlns:a16="http://schemas.microsoft.com/office/drawing/2014/main" id="{8B45FAF0-946E-4FBC-8110-94C23000D11B}"/>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8196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ext Section Opener 3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GB"/>
              <a:t>3</a:t>
            </a:r>
          </a:p>
        </p:txBody>
      </p:sp>
      <p:sp>
        <p:nvSpPr>
          <p:cNvPr id="6" name="Rectangle 5">
            <a:extLst>
              <a:ext uri="{FF2B5EF4-FFF2-40B4-BE49-F238E27FC236}">
                <a16:creationId xmlns:a16="http://schemas.microsoft.com/office/drawing/2014/main" id="{9AA6860F-720A-4E83-A05F-7649D9F6F83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409779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Image Section Opener 1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bg1">
                    <a:alpha val="80000"/>
                  </a:schemeClr>
                </a:solidFill>
              </a:defRPr>
            </a:lvl1pPr>
          </a:lstStyle>
          <a:p>
            <a:r>
              <a:rPr lang="en-GB"/>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chemeClr val="bg1">
                    <a:alpha val="80000"/>
                  </a:schemeClr>
                </a:solidFill>
              </a:defRPr>
            </a:lvl1pPr>
          </a:lstStyle>
          <a:p>
            <a:pPr lvl="0"/>
            <a:r>
              <a:rPr lang="en-GB"/>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bg1"/>
                </a:solidFill>
              </a:defRPr>
            </a:lvl1pPr>
          </a:lstStyle>
          <a:p>
            <a:r>
              <a:rPr lang="en-GB" dirty="0"/>
              <a:t>Click icon to add picture</a:t>
            </a:r>
          </a:p>
        </p:txBody>
      </p:sp>
      <p:sp>
        <p:nvSpPr>
          <p:cNvPr id="5" name="Rectangle 4">
            <a:extLst>
              <a:ext uri="{FF2B5EF4-FFF2-40B4-BE49-F238E27FC236}">
                <a16:creationId xmlns:a16="http://schemas.microsoft.com/office/drawing/2014/main" id="{F4CF045F-0765-4AAF-BBC9-79D2EBF954E7}"/>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588308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Image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bg1"/>
                </a:solidFill>
              </a:defRPr>
            </a:lvl1pPr>
          </a:lstStyle>
          <a:p>
            <a:r>
              <a:rPr lang="en-GB" dirty="0"/>
              <a:t>Click icon to add picture</a:t>
            </a:r>
          </a:p>
        </p:txBody>
      </p:sp>
      <p:sp>
        <p:nvSpPr>
          <p:cNvPr id="8" name="Rectangle 7">
            <a:extLst>
              <a:ext uri="{FF2B5EF4-FFF2-40B4-BE49-F238E27FC236}">
                <a16:creationId xmlns:a16="http://schemas.microsoft.com/office/drawing/2014/main" id="{5501A760-336A-4A81-AB0B-DB2557C3CE1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6591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Image Section Opener 3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chemeClr val="bg1">
                    <a:alpha val="80000"/>
                  </a:schemeClr>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bg1"/>
                </a:solidFill>
              </a:defRPr>
            </a:lvl1pPr>
          </a:lstStyle>
          <a:p>
            <a:r>
              <a:rPr lang="en-GB" dirty="0"/>
              <a:t>Click icon to add picture</a:t>
            </a:r>
          </a:p>
        </p:txBody>
      </p:sp>
      <p:sp>
        <p:nvSpPr>
          <p:cNvPr id="6" name="Rectangle 5">
            <a:extLst>
              <a:ext uri="{FF2B5EF4-FFF2-40B4-BE49-F238E27FC236}">
                <a16:creationId xmlns:a16="http://schemas.microsoft.com/office/drawing/2014/main" id="{E96FE05C-2705-4CC8-87B6-00D65600CEB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2403162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mage Section Opener 1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tx1"/>
                </a:solidFill>
              </a:defRPr>
            </a:lvl1pPr>
          </a:lstStyle>
          <a:p>
            <a:r>
              <a:rPr lang="en-GB"/>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rgbClr val="003F2D"/>
                </a:solidFill>
              </a:defRPr>
            </a:lvl1pPr>
          </a:lstStyle>
          <a:p>
            <a:pPr lvl="0"/>
            <a:r>
              <a:rPr lang="en-GB"/>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accent5"/>
                </a:solidFill>
              </a:defRPr>
            </a:lvl1pPr>
          </a:lstStyle>
          <a:p>
            <a:r>
              <a:rPr lang="en-GB" dirty="0"/>
              <a:t>Click icon to add picture</a:t>
            </a:r>
          </a:p>
        </p:txBody>
      </p:sp>
      <p:sp>
        <p:nvSpPr>
          <p:cNvPr id="7" name="Rectangle 6">
            <a:extLst>
              <a:ext uri="{FF2B5EF4-FFF2-40B4-BE49-F238E27FC236}">
                <a16:creationId xmlns:a16="http://schemas.microsoft.com/office/drawing/2014/main" id="{0D6FD764-CC11-4A86-8614-81290847D96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3291246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mage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accent5"/>
                </a:solidFill>
              </a:defRPr>
            </a:lvl1pPr>
          </a:lstStyle>
          <a:p>
            <a:r>
              <a:rPr lang="en-GB" dirty="0"/>
              <a:t>Click icon to add picture</a:t>
            </a:r>
          </a:p>
        </p:txBody>
      </p:sp>
      <p:sp>
        <p:nvSpPr>
          <p:cNvPr id="8" name="Rectangle 7">
            <a:extLst>
              <a:ext uri="{FF2B5EF4-FFF2-40B4-BE49-F238E27FC236}">
                <a16:creationId xmlns:a16="http://schemas.microsoft.com/office/drawing/2014/main" id="{67115F19-7EBC-428B-BB66-1CCC4F0FAD33}"/>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8723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ext Cover 3">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457151"/>
            <a:ext cx="7070725" cy="3168821"/>
          </a:xfrm>
        </p:spPr>
        <p:txBody>
          <a:bodyPr/>
          <a:lstStyle>
            <a:lvl1pPr>
              <a:defRPr sz="6600">
                <a:solidFill>
                  <a:schemeClr val="accent6"/>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93749" y="4727575"/>
            <a:ext cx="5522912" cy="1250951"/>
          </a:xfrm>
        </p:spPr>
        <p:txBody>
          <a:bodyPr tIns="0">
            <a:noAutofit/>
          </a:bodyPr>
          <a:lstStyle>
            <a:lvl1pPr>
              <a:spcBef>
                <a:spcPts val="0"/>
              </a:spcBef>
              <a:spcAft>
                <a:spcPts val="0"/>
              </a:spcAft>
              <a:defRPr sz="1700">
                <a:solidFill>
                  <a:schemeClr val="tx1"/>
                </a:solidFill>
                <a:latin typeface="+mn-lt"/>
              </a:defRPr>
            </a:lvl1pPr>
            <a:lvl2pPr>
              <a:spcBef>
                <a:spcPts val="0"/>
              </a:spcBef>
              <a:spcAft>
                <a:spcPts val="0"/>
              </a:spcAft>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GB"/>
              <a:t>Subheading</a:t>
            </a:r>
          </a:p>
          <a:p>
            <a:pPr lvl="1"/>
            <a:r>
              <a:rPr lang="en-GB"/>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DD23A135-161C-46FC-B786-381F0472101C}"/>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301185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mage Section Opener 3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rgbClr val="003F2D"/>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accent5"/>
                </a:solidFill>
              </a:defRPr>
            </a:lvl1pPr>
          </a:lstStyle>
          <a:p>
            <a:r>
              <a:rPr lang="en-GB" dirty="0"/>
              <a:t>Click icon to add picture</a:t>
            </a:r>
          </a:p>
        </p:txBody>
      </p:sp>
      <p:sp>
        <p:nvSpPr>
          <p:cNvPr id="6" name="Rectangle 5">
            <a:extLst>
              <a:ext uri="{FF2B5EF4-FFF2-40B4-BE49-F238E27FC236}">
                <a16:creationId xmlns:a16="http://schemas.microsoft.com/office/drawing/2014/main" id="{80F33480-D468-4702-ADB1-1092F24E9066}"/>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2217977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ext Quote 1">
    <p:bg>
      <p:bgPr>
        <a:solidFill>
          <a:schemeClr val="tx1"/>
        </a:solidFill>
        <a:effectLst/>
      </p:bgPr>
    </p:bg>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86713B7F-2214-EC45-B16D-691521DFD097}"/>
              </a:ext>
            </a:extLst>
          </p:cNvPr>
          <p:cNvSpPr>
            <a:spLocks noGrp="1"/>
          </p:cNvSpPr>
          <p:nvPr>
            <p:ph type="body" sz="quarter" idx="15"/>
          </p:nvPr>
        </p:nvSpPr>
        <p:spPr>
          <a:xfrm>
            <a:off x="2047875" y="5978525"/>
            <a:ext cx="3484563" cy="377825"/>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GB"/>
              <a:t>Click to edit Master text styles</a:t>
            </a:r>
          </a:p>
        </p:txBody>
      </p:sp>
      <p:sp>
        <p:nvSpPr>
          <p:cNvPr id="17" name="Title 16">
            <a:extLst>
              <a:ext uri="{FF2B5EF4-FFF2-40B4-BE49-F238E27FC236}">
                <a16:creationId xmlns:a16="http://schemas.microsoft.com/office/drawing/2014/main" id="{84F3302C-956C-4D92-A7AC-A2576257DE4C}"/>
              </a:ext>
            </a:extLst>
          </p:cNvPr>
          <p:cNvSpPr>
            <a:spLocks noGrp="1"/>
          </p:cNvSpPr>
          <p:nvPr>
            <p:ph type="title"/>
          </p:nvPr>
        </p:nvSpPr>
        <p:spPr>
          <a:xfrm>
            <a:off x="2048404" y="452438"/>
            <a:ext cx="8094134" cy="5430837"/>
          </a:xfrm>
        </p:spPr>
        <p:txBody>
          <a:bodyPr tIns="0" anchor="ctr"/>
          <a:lstStyle>
            <a:lvl1pPr>
              <a:defRPr sz="7600">
                <a:solidFill>
                  <a:schemeClr val="accent3"/>
                </a:solidFill>
              </a:defRPr>
            </a:lvl1pPr>
          </a:lstStyle>
          <a:p>
            <a:r>
              <a:rPr lang="en-GB"/>
              <a:t>Click to edit Master title style</a:t>
            </a:r>
          </a:p>
        </p:txBody>
      </p:sp>
      <p:sp>
        <p:nvSpPr>
          <p:cNvPr id="14" name="TextBox 13">
            <a:extLst>
              <a:ext uri="{FF2B5EF4-FFF2-40B4-BE49-F238E27FC236}">
                <a16:creationId xmlns:a16="http://schemas.microsoft.com/office/drawing/2014/main" id="{35D231BF-12DF-4AA6-8A1D-225A3C83369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12" name="TextBox 11">
            <a:extLst>
              <a:ext uri="{FF2B5EF4-FFF2-40B4-BE49-F238E27FC236}">
                <a16:creationId xmlns:a16="http://schemas.microsoft.com/office/drawing/2014/main" id="{E78127E9-DB37-431B-B7CA-4D1DA013E6F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5" name="Opening Quote">
            <a:extLst>
              <a:ext uri="{FF2B5EF4-FFF2-40B4-BE49-F238E27FC236}">
                <a16:creationId xmlns:a16="http://schemas.microsoft.com/office/drawing/2014/main" id="{82769C9B-5FF1-4657-8617-4C106AC7AC3B}"/>
              </a:ext>
            </a:extLst>
          </p:cNvPr>
          <p:cNvSpPr>
            <a:spLocks noChangeAspect="1"/>
          </p:cNvSpPr>
          <p:nvPr userDrawn="1"/>
        </p:nvSpPr>
        <p:spPr>
          <a:xfrm>
            <a:off x="504470" y="2664569"/>
            <a:ext cx="923544" cy="712044"/>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20" name="Closing Quote">
            <a:extLst>
              <a:ext uri="{FF2B5EF4-FFF2-40B4-BE49-F238E27FC236}">
                <a16:creationId xmlns:a16="http://schemas.microsoft.com/office/drawing/2014/main" id="{76DE9EC9-E3B5-4208-8CB4-F198CB66496D}"/>
              </a:ext>
            </a:extLst>
          </p:cNvPr>
          <p:cNvSpPr>
            <a:spLocks noChangeAspect="1"/>
          </p:cNvSpPr>
          <p:nvPr userDrawn="1"/>
        </p:nvSpPr>
        <p:spPr>
          <a:xfrm>
            <a:off x="10755694" y="2664569"/>
            <a:ext cx="923544" cy="712044"/>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256333911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ext Quote 2">
    <p:bg>
      <p:bgPr>
        <a:solidFill>
          <a:schemeClr val="tx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75403291-4461-41FB-9C05-5D224A319BFE}"/>
              </a:ext>
            </a:extLst>
          </p:cNvPr>
          <p:cNvSpPr>
            <a:spLocks noGrp="1"/>
          </p:cNvSpPr>
          <p:nvPr>
            <p:ph type="body" sz="quarter" idx="46"/>
          </p:nvPr>
        </p:nvSpPr>
        <p:spPr>
          <a:xfrm>
            <a:off x="504470" y="1556659"/>
            <a:ext cx="1687299" cy="243656"/>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GB"/>
              <a:t>Click to edit Master text styles</a:t>
            </a:r>
          </a:p>
        </p:txBody>
      </p:sp>
      <p:sp>
        <p:nvSpPr>
          <p:cNvPr id="9" name="Text Placeholder 10">
            <a:extLst>
              <a:ext uri="{FF2B5EF4-FFF2-40B4-BE49-F238E27FC236}">
                <a16:creationId xmlns:a16="http://schemas.microsoft.com/office/drawing/2014/main" id="{F20A762D-6EE7-4EA9-A463-536C42903C04}"/>
              </a:ext>
            </a:extLst>
          </p:cNvPr>
          <p:cNvSpPr>
            <a:spLocks noGrp="1"/>
          </p:cNvSpPr>
          <p:nvPr>
            <p:ph type="body" sz="quarter" idx="16"/>
          </p:nvPr>
        </p:nvSpPr>
        <p:spPr>
          <a:xfrm>
            <a:off x="504470" y="1811550"/>
            <a:ext cx="1687299" cy="243656"/>
          </a:xfrm>
          <a:prstGeom prst="rect">
            <a:avLst/>
          </a:prstGeom>
        </p:spPr>
        <p:txBody>
          <a:bodyPr tIns="0"/>
          <a:lstStyle>
            <a:lvl1pPr marL="7701" algn="l" defTabSz="554492" rtl="0" eaLnBrk="1" latinLnBrk="0" hangingPunct="1">
              <a:lnSpc>
                <a:spcPts val="1868"/>
              </a:lnSpc>
              <a:defRPr lang="en-US" sz="1698" b="0" i="0" kern="0" dirty="0">
                <a:solidFill>
                  <a:srgbClr val="CAD1D2"/>
                </a:solidFill>
                <a:latin typeface="Calibre"/>
                <a:ea typeface="+mj-ea"/>
                <a:cs typeface="Calibre"/>
              </a:defRPr>
            </a:lvl1pPr>
          </a:lstStyle>
          <a:p>
            <a:pPr lvl="0"/>
            <a:r>
              <a:rPr lang="en-GB"/>
              <a:t>Click to edit Master text styles</a:t>
            </a:r>
          </a:p>
        </p:txBody>
      </p:sp>
      <p:sp>
        <p:nvSpPr>
          <p:cNvPr id="10" name="Title 16">
            <a:extLst>
              <a:ext uri="{FF2B5EF4-FFF2-40B4-BE49-F238E27FC236}">
                <a16:creationId xmlns:a16="http://schemas.microsoft.com/office/drawing/2014/main" id="{9FAFE378-6B41-4CCA-BF34-5E1D9ACE1F13}"/>
              </a:ext>
            </a:extLst>
          </p:cNvPr>
          <p:cNvSpPr>
            <a:spLocks noGrp="1"/>
          </p:cNvSpPr>
          <p:nvPr>
            <p:ph type="title"/>
          </p:nvPr>
        </p:nvSpPr>
        <p:spPr>
          <a:xfrm>
            <a:off x="4097866" y="1318057"/>
            <a:ext cx="6557434" cy="4034991"/>
          </a:xfrm>
        </p:spPr>
        <p:txBody>
          <a:bodyPr tIns="0"/>
          <a:lstStyle>
            <a:lvl1pPr>
              <a:defRPr sz="7600">
                <a:solidFill>
                  <a:srgbClr val="CAD1D2"/>
                </a:solidFill>
              </a:defRPr>
            </a:lvl1pPr>
          </a:lstStyle>
          <a:p>
            <a:r>
              <a:rPr lang="en-GB"/>
              <a:t>Click to edit Master title style</a:t>
            </a:r>
          </a:p>
        </p:txBody>
      </p:sp>
      <p:sp>
        <p:nvSpPr>
          <p:cNvPr id="17" name="TextBox 16">
            <a:extLst>
              <a:ext uri="{FF2B5EF4-FFF2-40B4-BE49-F238E27FC236}">
                <a16:creationId xmlns:a16="http://schemas.microsoft.com/office/drawing/2014/main" id="{A6AD595E-9438-4AA7-AE3E-7A280FAB771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8" name="TextBox 17">
            <a:extLst>
              <a:ext uri="{FF2B5EF4-FFF2-40B4-BE49-F238E27FC236}">
                <a16:creationId xmlns:a16="http://schemas.microsoft.com/office/drawing/2014/main" id="{176FE298-427E-4552-BF1F-AEEAA2F48BA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20" name="Opening Quote">
            <a:extLst>
              <a:ext uri="{FF2B5EF4-FFF2-40B4-BE49-F238E27FC236}">
                <a16:creationId xmlns:a16="http://schemas.microsoft.com/office/drawing/2014/main" id="{58D3F7D6-A2FF-45F1-88DD-CDA086CC8602}"/>
              </a:ext>
            </a:extLst>
          </p:cNvPr>
          <p:cNvSpPr>
            <a:spLocks noChangeAspect="1"/>
          </p:cNvSpPr>
          <p:nvPr userDrawn="1"/>
        </p:nvSpPr>
        <p:spPr>
          <a:xfrm>
            <a:off x="4100610" y="353034"/>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21" name="Closing Quote">
            <a:extLst>
              <a:ext uri="{FF2B5EF4-FFF2-40B4-BE49-F238E27FC236}">
                <a16:creationId xmlns:a16="http://schemas.microsoft.com/office/drawing/2014/main" id="{110AA37A-696F-461E-9566-F396BE874D7F}"/>
              </a:ext>
            </a:extLst>
          </p:cNvPr>
          <p:cNvSpPr>
            <a:spLocks noChangeAspect="1"/>
          </p:cNvSpPr>
          <p:nvPr userDrawn="1"/>
        </p:nvSpPr>
        <p:spPr>
          <a:xfrm>
            <a:off x="4097866" y="5843674"/>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306875177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ext Quote 3">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36700" y="3092809"/>
            <a:ext cx="9118600" cy="637097"/>
          </a:xfrm>
          <a:prstGeom prst="rect">
            <a:avLst/>
          </a:prstGeom>
        </p:spPr>
        <p:txBody>
          <a:bodyPr wrap="square" lIns="0" tIns="0" rIns="0" bIns="0" anchor="b">
            <a:spAutoFit/>
          </a:bodyPr>
          <a:lstStyle>
            <a:lvl1pPr algn="ctr">
              <a:lnSpc>
                <a:spcPct val="90000"/>
              </a:lnSpc>
              <a:defRPr sz="4600" b="0" i="0">
                <a:solidFill>
                  <a:srgbClr val="CAD1D2"/>
                </a:solidFill>
                <a:latin typeface="Financier Display"/>
                <a:cs typeface="Financier Display"/>
              </a:defRPr>
            </a:lvl1pPr>
          </a:lstStyle>
          <a:p>
            <a:r>
              <a:rPr lang="en-GB"/>
              <a:t>Click to edit Master title style</a:t>
            </a:r>
          </a:p>
        </p:txBody>
      </p:sp>
      <p:sp>
        <p:nvSpPr>
          <p:cNvPr id="16" name="Text Placeholder 10">
            <a:extLst>
              <a:ext uri="{FF2B5EF4-FFF2-40B4-BE49-F238E27FC236}">
                <a16:creationId xmlns:a16="http://schemas.microsoft.com/office/drawing/2014/main" id="{5750BA3A-52DC-41A4-A658-8078E25D0140}"/>
              </a:ext>
            </a:extLst>
          </p:cNvPr>
          <p:cNvSpPr>
            <a:spLocks noGrp="1"/>
          </p:cNvSpPr>
          <p:nvPr>
            <p:ph type="body" sz="quarter" idx="46" hasCustomPrompt="1"/>
          </p:nvPr>
        </p:nvSpPr>
        <p:spPr>
          <a:xfrm>
            <a:off x="8707438" y="4102100"/>
            <a:ext cx="1946276" cy="1590928"/>
          </a:xfrm>
          <a:prstGeom prst="rect">
            <a:avLst/>
          </a:prstGeom>
        </p:spPr>
        <p:txBody>
          <a:bodyPr anchor="t"/>
          <a:lstStyle>
            <a:lvl1pPr marL="7701" algn="r"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gn="r">
              <a:lnSpc>
                <a:spcPct val="90000"/>
              </a:lnSpc>
              <a:spcAft>
                <a:spcPts val="0"/>
              </a:spcAft>
              <a:defRPr sz="1700">
                <a:solidFill>
                  <a:srgbClr val="CAD0D2"/>
                </a:solidFill>
                <a:latin typeface="+mn-lt"/>
              </a:defRPr>
            </a:lvl2pPr>
          </a:lstStyle>
          <a:p>
            <a:pPr lvl="0"/>
            <a:r>
              <a:rPr lang="en-GB"/>
              <a:t>Name</a:t>
            </a:r>
          </a:p>
          <a:p>
            <a:pPr lvl="1"/>
            <a:r>
              <a:rPr lang="en-GB"/>
              <a:t>Title</a:t>
            </a:r>
          </a:p>
        </p:txBody>
      </p:sp>
      <p:sp>
        <p:nvSpPr>
          <p:cNvPr id="14" name="TextBox 13">
            <a:extLst>
              <a:ext uri="{FF2B5EF4-FFF2-40B4-BE49-F238E27FC236}">
                <a16:creationId xmlns:a16="http://schemas.microsoft.com/office/drawing/2014/main" id="{1A4E8BEF-6622-4062-86F9-CE4DE20D052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5" name="TextBox 14">
            <a:extLst>
              <a:ext uri="{FF2B5EF4-FFF2-40B4-BE49-F238E27FC236}">
                <a16:creationId xmlns:a16="http://schemas.microsoft.com/office/drawing/2014/main" id="{68AB1674-9492-4197-834A-32CF410DC24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18" name="Opening Quote">
            <a:extLst>
              <a:ext uri="{FF2B5EF4-FFF2-40B4-BE49-F238E27FC236}">
                <a16:creationId xmlns:a16="http://schemas.microsoft.com/office/drawing/2014/main" id="{D6269C3F-E0E2-4BBC-9F9B-F8999172E0EF}"/>
              </a:ext>
            </a:extLst>
          </p:cNvPr>
          <p:cNvSpPr>
            <a:spLocks noChangeAspect="1"/>
          </p:cNvSpPr>
          <p:nvPr userDrawn="1"/>
        </p:nvSpPr>
        <p:spPr>
          <a:xfrm>
            <a:off x="578066" y="2229136"/>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19" name="Closing Quote">
            <a:extLst>
              <a:ext uri="{FF2B5EF4-FFF2-40B4-BE49-F238E27FC236}">
                <a16:creationId xmlns:a16="http://schemas.microsoft.com/office/drawing/2014/main" id="{9B9B38E5-0096-413E-902E-55D8FAE3C3D7}"/>
              </a:ext>
            </a:extLst>
          </p:cNvPr>
          <p:cNvSpPr>
            <a:spLocks noChangeAspect="1"/>
          </p:cNvSpPr>
          <p:nvPr userDrawn="1"/>
        </p:nvSpPr>
        <p:spPr>
          <a:xfrm>
            <a:off x="11007081" y="4088580"/>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1680154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Quote 1">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57200"/>
            <a:ext cx="9118600" cy="5943600"/>
          </a:xfrm>
          <a:prstGeom prst="rect">
            <a:avLst/>
          </a:prstGeom>
          <a:noFill/>
        </p:spPr>
        <p:txBody>
          <a:bodyPr/>
          <a:lstStyle>
            <a:lvl1pPr>
              <a:defRPr>
                <a:solidFill>
                  <a:schemeClr val="bg1"/>
                </a:solidFill>
              </a:defRPr>
            </a:lvl1pPr>
          </a:lstStyle>
          <a:p>
            <a:r>
              <a:rPr lang="en-GB" dirty="0"/>
              <a:t>Click icon to add picture</a:t>
            </a:r>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GB"/>
              <a:t>Name</a:t>
            </a:r>
          </a:p>
          <a:p>
            <a:pPr lvl="1"/>
            <a:r>
              <a:rPr lang="en-GB"/>
              <a:t>Title</a:t>
            </a:r>
          </a:p>
        </p:txBody>
      </p:sp>
      <p:sp>
        <p:nvSpPr>
          <p:cNvPr id="7" name="TextBox 6">
            <a:extLst>
              <a:ext uri="{FF2B5EF4-FFF2-40B4-BE49-F238E27FC236}">
                <a16:creationId xmlns:a16="http://schemas.microsoft.com/office/drawing/2014/main" id="{EB320D00-2ED6-4A6C-A2ED-CAFB5F812F66}"/>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8" name="TextBox 7">
            <a:extLst>
              <a:ext uri="{FF2B5EF4-FFF2-40B4-BE49-F238E27FC236}">
                <a16:creationId xmlns:a16="http://schemas.microsoft.com/office/drawing/2014/main" id="{0C2A81BA-DBC2-4E69-AE9E-2D54F2C02D0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993760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mage Quote 2">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GB" dirty="0"/>
              <a:t>Click icon to add picture</a:t>
            </a:r>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GB"/>
              <a:t>Name</a:t>
            </a:r>
          </a:p>
          <a:p>
            <a:pPr lvl="1"/>
            <a:r>
              <a:rPr lang="en-GB"/>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userDrawn="1"/>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GB"/>
              <a:t>“Click to edit Master title style</a:t>
            </a:r>
          </a:p>
        </p:txBody>
      </p:sp>
      <p:sp>
        <p:nvSpPr>
          <p:cNvPr id="8" name="TextBox 7">
            <a:extLst>
              <a:ext uri="{FF2B5EF4-FFF2-40B4-BE49-F238E27FC236}">
                <a16:creationId xmlns:a16="http://schemas.microsoft.com/office/drawing/2014/main" id="{248A47BC-4AFE-4833-ACB5-0154C03F0E0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3" name="TextBox 12">
            <a:extLst>
              <a:ext uri="{FF2B5EF4-FFF2-40B4-BE49-F238E27FC236}">
                <a16:creationId xmlns:a16="http://schemas.microsoft.com/office/drawing/2014/main" id="{79F49699-A770-49B7-92AD-617393C26B9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2911382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mage Quote 3">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25763"/>
          </a:xfrm>
          <a:prstGeom prst="rect">
            <a:avLst/>
          </a:prstGeom>
          <a:noFill/>
        </p:spPr>
        <p:txBody>
          <a:bodyPr/>
          <a:lstStyle>
            <a:lvl1pPr>
              <a:defRPr>
                <a:solidFill>
                  <a:schemeClr val="bg1"/>
                </a:solidFill>
              </a:defRPr>
            </a:lvl1pPr>
          </a:lstStyle>
          <a:p>
            <a:r>
              <a:rPr lang="en-GB" dirty="0"/>
              <a:t>Click icon to add picture</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GB"/>
              <a:t>Name</a:t>
            </a:r>
          </a:p>
          <a:p>
            <a:pPr lvl="1"/>
            <a:r>
              <a:rPr lang="en-GB"/>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GB"/>
              <a:t>Click to edit Master title style</a:t>
            </a:r>
          </a:p>
        </p:txBody>
      </p:sp>
      <p:sp>
        <p:nvSpPr>
          <p:cNvPr id="8" name="TextBox 7">
            <a:extLst>
              <a:ext uri="{FF2B5EF4-FFF2-40B4-BE49-F238E27FC236}">
                <a16:creationId xmlns:a16="http://schemas.microsoft.com/office/drawing/2014/main" id="{0A99D6D6-2157-4BE4-A5C3-158FE0F3F65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4D951DE-5457-4F9D-993C-32430D8FDF76}"/>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487433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No. 1">
    <p:bg>
      <p:bgPr>
        <a:solidFill>
          <a:schemeClr val="tx1"/>
        </a:solidFill>
        <a:effectLst/>
      </p:bgPr>
    </p:bg>
    <p:spTree>
      <p:nvGrpSpPr>
        <p:cNvPr id="1" name=""/>
        <p:cNvGrpSpPr/>
        <p:nvPr/>
      </p:nvGrpSpPr>
      <p:grpSpPr>
        <a:xfrm>
          <a:off x="0" y="0"/>
          <a:ext cx="0" cy="0"/>
          <a:chOff x="0" y="0"/>
          <a:chExt cx="0" cy="0"/>
        </a:xfrm>
      </p:grpSpPr>
      <p:sp>
        <p:nvSpPr>
          <p:cNvPr id="20" name="Text Placeholder 14">
            <a:extLst>
              <a:ext uri="{FF2B5EF4-FFF2-40B4-BE49-F238E27FC236}">
                <a16:creationId xmlns:a16="http://schemas.microsoft.com/office/drawing/2014/main" id="{8546D87C-2B93-704D-87D6-29E80BEE7F1A}"/>
              </a:ext>
            </a:extLst>
          </p:cNvPr>
          <p:cNvSpPr>
            <a:spLocks noGrp="1"/>
          </p:cNvSpPr>
          <p:nvPr>
            <p:ph type="body" sz="quarter" idx="30" hasCustomPrompt="1"/>
          </p:nvPr>
        </p:nvSpPr>
        <p:spPr>
          <a:xfrm>
            <a:off x="1536704" y="4969531"/>
            <a:ext cx="10142534" cy="650816"/>
          </a:xfrm>
          <a:prstGeom prst="rect">
            <a:avLst/>
          </a:prstGeom>
        </p:spPr>
        <p:txBody>
          <a:bodyPr/>
          <a:lstStyle>
            <a:lvl1pPr algn="l">
              <a:lnSpc>
                <a:spcPts val="2971"/>
              </a:lnSpc>
              <a:defRPr lang="en-US" sz="12000" kern="1200" spc="42" baseline="0" dirty="0">
                <a:solidFill>
                  <a:srgbClr val="CAD1D2"/>
                </a:solidFill>
                <a:latin typeface="Calibre-Light"/>
                <a:ea typeface="+mn-ea"/>
                <a:cs typeface="Calibre-Light"/>
              </a:defRPr>
            </a:lvl1pPr>
          </a:lstStyle>
          <a:p>
            <a:pPr lvl="0"/>
            <a:r>
              <a:rPr lang="en-GB"/>
              <a:t>£1,004,0000p/m</a:t>
            </a:r>
          </a:p>
        </p:txBody>
      </p:sp>
      <p:cxnSp>
        <p:nvCxnSpPr>
          <p:cNvPr id="17" name="Straight Connector 16">
            <a:extLst>
              <a:ext uri="{FF2B5EF4-FFF2-40B4-BE49-F238E27FC236}">
                <a16:creationId xmlns:a16="http://schemas.microsoft.com/office/drawing/2014/main" id="{B158D830-F1AA-43AE-93A1-33D9E775437C}"/>
              </a:ext>
            </a:extLst>
          </p:cNvPr>
          <p:cNvCxnSpPr>
            <a:cxnSpLocks/>
          </p:cNvCxnSpPr>
          <p:nvPr userDrawn="1"/>
        </p:nvCxnSpPr>
        <p:spPr>
          <a:xfrm>
            <a:off x="922338" y="1712686"/>
            <a:ext cx="0" cy="3538766"/>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536700" y="1601788"/>
            <a:ext cx="4508500"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Box 8">
            <a:extLst>
              <a:ext uri="{FF2B5EF4-FFF2-40B4-BE49-F238E27FC236}">
                <a16:creationId xmlns:a16="http://schemas.microsoft.com/office/drawing/2014/main" id="{A912BE8A-B929-433E-BD03-CC8DBBEDE67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043A06C-F7F1-4C24-B615-6BA883809D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372847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No. 2">
    <p:bg>
      <p:bgPr>
        <a:solidFill>
          <a:schemeClr val="tx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158D830-F1AA-43AE-93A1-33D9E775437C}"/>
              </a:ext>
            </a:extLst>
          </p:cNvPr>
          <p:cNvCxnSpPr>
            <a:cxnSpLocks/>
          </p:cNvCxnSpPr>
          <p:nvPr/>
        </p:nvCxnSpPr>
        <p:spPr>
          <a:xfrm flipV="1">
            <a:off x="1023938" y="3093899"/>
            <a:ext cx="10142539" cy="1"/>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C172DE9B-13AA-4E87-8426-7B7B0BD7AA01}"/>
              </a:ext>
            </a:extLst>
          </p:cNvPr>
          <p:cNvSpPr>
            <a:spLocks noGrp="1"/>
          </p:cNvSpPr>
          <p:nvPr>
            <p:ph type="body" sz="quarter" idx="30" hasCustomPrompt="1"/>
          </p:nvPr>
        </p:nvSpPr>
        <p:spPr>
          <a:xfrm>
            <a:off x="1023938" y="3873428"/>
            <a:ext cx="10210089" cy="1199953"/>
          </a:xfrm>
          <a:prstGeom prst="rect">
            <a:avLst/>
          </a:prstGeom>
        </p:spPr>
        <p:txBody>
          <a:bodyPr anchor="ctr"/>
          <a:lstStyle>
            <a:lvl1pPr algn="r">
              <a:lnSpc>
                <a:spcPct val="100000"/>
              </a:lnSpc>
              <a:spcAft>
                <a:spcPts val="0"/>
              </a:spcAft>
              <a:defRPr lang="en-US" sz="28000" kern="1200" spc="-154" dirty="0">
                <a:solidFill>
                  <a:srgbClr val="CCCDCB"/>
                </a:solidFill>
                <a:latin typeface="Calibre-Light"/>
                <a:ea typeface="+mn-ea"/>
                <a:cs typeface="Calibre-Light"/>
              </a:defRPr>
            </a:lvl1pPr>
          </a:lstStyle>
          <a:p>
            <a:pPr lvl="0"/>
            <a:r>
              <a:rPr lang="en-GB"/>
              <a:t>45K</a:t>
            </a:r>
          </a:p>
        </p:txBody>
      </p:sp>
      <p:cxnSp>
        <p:nvCxnSpPr>
          <p:cNvPr id="13" name="Straight Connector 12">
            <a:extLst>
              <a:ext uri="{FF2B5EF4-FFF2-40B4-BE49-F238E27FC236}">
                <a16:creationId xmlns:a16="http://schemas.microsoft.com/office/drawing/2014/main" id="{A9F57267-6257-4906-B429-8DBD08BB396D}"/>
              </a:ext>
            </a:extLst>
          </p:cNvPr>
          <p:cNvCxnSpPr>
            <a:cxnSpLocks/>
          </p:cNvCxnSpPr>
          <p:nvPr userDrawn="1"/>
        </p:nvCxnSpPr>
        <p:spPr>
          <a:xfrm flipV="1">
            <a:off x="1023938" y="3084373"/>
            <a:ext cx="10142539" cy="1"/>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46F7BD-D621-4658-8FD4-E7F7670762A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023938" y="1598512"/>
            <a:ext cx="3484562"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24174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GB" dirty="0"/>
              <a:t>Click icon to add picture</a:t>
            </a:r>
          </a:p>
        </p:txBody>
      </p:sp>
      <p:sp>
        <p:nvSpPr>
          <p:cNvPr id="6" name="TextBox 5">
            <a:extLst>
              <a:ext uri="{FF2B5EF4-FFF2-40B4-BE49-F238E27FC236}">
                <a16:creationId xmlns:a16="http://schemas.microsoft.com/office/drawing/2014/main" id="{EF6DEBCB-FF96-4C09-8941-8A58FB26792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7" name="TextBox 6">
            <a:extLst>
              <a:ext uri="{FF2B5EF4-FFF2-40B4-BE49-F238E27FC236}">
                <a16:creationId xmlns:a16="http://schemas.microsoft.com/office/drawing/2014/main" id="{53C6E8C5-BE2F-4571-ADEA-9668A775F670}"/>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337593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 Cover 4">
    <p:bg>
      <p:bgPr>
        <a:solidFill>
          <a:schemeClr val="bg1"/>
        </a:solidFill>
        <a:effectLst/>
      </p:bgPr>
    </p:bg>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GB"/>
              <a:t>Click to edit Master title style</a:t>
            </a:r>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BRE Vector Logo">
            <a:extLst>
              <a:ext uri="{FF2B5EF4-FFF2-40B4-BE49-F238E27FC236}">
                <a16:creationId xmlns:a16="http://schemas.microsoft.com/office/drawing/2014/main" id="{BBFCCC10-059A-481E-B4A5-FE05AAFBEF9A}"/>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547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2438"/>
            <a:ext cx="9118600" cy="5953124"/>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10244138" y="4102100"/>
            <a:ext cx="1435100" cy="2303462"/>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4073160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657975" y="0"/>
            <a:ext cx="5534025" cy="6858000"/>
          </a:xfrm>
        </p:spPr>
        <p:txBody>
          <a:bodyPr/>
          <a:lstStyle/>
          <a:p>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3411552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Layout 3">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852738"/>
            <a:ext cx="5534025" cy="3529011"/>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2852738"/>
            <a:ext cx="5532435" cy="3529012"/>
          </a:xfrm>
        </p:spPr>
        <p:txBody>
          <a:bodyPr/>
          <a:lstStyle/>
          <a:p>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352425"/>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2970711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Layout 4">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3" y="452437"/>
            <a:ext cx="4507992" cy="2929255"/>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0660"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170738" y="452437"/>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5699"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511173" y="3474719"/>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5120660" y="3474720"/>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8" name="Content Placeholder 4">
            <a:extLst>
              <a:ext uri="{FF2B5EF4-FFF2-40B4-BE49-F238E27FC236}">
                <a16:creationId xmlns:a16="http://schemas.microsoft.com/office/drawing/2014/main" id="{07C2A20F-693D-463A-87C3-53A3DDC5B708}"/>
              </a:ext>
            </a:extLst>
          </p:cNvPr>
          <p:cNvSpPr>
            <a:spLocks noGrp="1"/>
          </p:cNvSpPr>
          <p:nvPr>
            <p:ph sz="quarter" idx="16" hasCustomPrompt="1"/>
          </p:nvPr>
        </p:nvSpPr>
        <p:spPr>
          <a:xfrm>
            <a:off x="6146800" y="3474720"/>
            <a:ext cx="922338"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11" name="Picture Placeholder 4">
            <a:extLst>
              <a:ext uri="{FF2B5EF4-FFF2-40B4-BE49-F238E27FC236}">
                <a16:creationId xmlns:a16="http://schemas.microsoft.com/office/drawing/2014/main" id="{A08E27B9-492C-4EAD-9166-6BBEB06B7314}"/>
              </a:ext>
            </a:extLst>
          </p:cNvPr>
          <p:cNvSpPr>
            <a:spLocks noGrp="1"/>
          </p:cNvSpPr>
          <p:nvPr>
            <p:ph type="pic" sz="quarter" idx="17"/>
          </p:nvPr>
        </p:nvSpPr>
        <p:spPr>
          <a:xfrm>
            <a:off x="7170738" y="3474719"/>
            <a:ext cx="4507992" cy="2929255"/>
          </a:xfrm>
        </p:spPr>
        <p:txBody>
          <a:bodyPr/>
          <a:lstStyle/>
          <a:p>
            <a:r>
              <a:rPr lang="en-GB" dirty="0"/>
              <a:t>Click icon to add picture</a:t>
            </a:r>
            <a:endParaRPr lang="en-US" dirty="0"/>
          </a:p>
        </p:txBody>
      </p:sp>
    </p:spTree>
    <p:extLst>
      <p:ext uri="{BB962C8B-B14F-4D97-AF65-F5344CB8AC3E}">
        <p14:creationId xmlns:p14="http://schemas.microsoft.com/office/powerpoint/2010/main" val="246911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Layout 5">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452439"/>
            <a:ext cx="5534025" cy="3548061"/>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727574"/>
            <a:ext cx="1444625"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452439"/>
            <a:ext cx="5532435" cy="3548062"/>
          </a:xfrm>
        </p:spPr>
        <p:txBody>
          <a:bodyPr/>
          <a:lstStyle/>
          <a:p>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727574"/>
            <a:ext cx="1435100"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3733447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Layout 6">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2560638" y="454025"/>
            <a:ext cx="9118600" cy="5949950"/>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762" y="1601787"/>
            <a:ext cx="1435100" cy="480218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1193445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Layout 7">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4025"/>
            <a:ext cx="3997326" cy="5949948"/>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4600573" y="454025"/>
            <a:ext cx="1444625"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681912" y="454025"/>
            <a:ext cx="3997326" cy="594995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54025"/>
            <a:ext cx="1435100"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3661840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Layout 8">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3131126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Layout 9">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1773237"/>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654983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1">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9118600" cy="5953124"/>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10244138" y="4102099"/>
            <a:ext cx="1436687" cy="2301875"/>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291489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Cover 1">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6724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535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763835" cy="1929899"/>
          </a:xfrm>
        </p:spPr>
        <p:txBody>
          <a:bodyPr/>
          <a:lstStyle>
            <a:lvl1pPr>
              <a:lnSpc>
                <a:spcPct val="85000"/>
              </a:lnSpc>
              <a:defRPr sz="4400">
                <a:solidFill>
                  <a:schemeClr val="bg1"/>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4" y="4102100"/>
            <a:ext cx="2763835"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GB"/>
              <a:t>Fifth level</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BRE Vector Logo">
            <a:extLst>
              <a:ext uri="{FF2B5EF4-FFF2-40B4-BE49-F238E27FC236}">
                <a16:creationId xmlns:a16="http://schemas.microsoft.com/office/drawing/2014/main" id="{4B4D5FB6-8681-4D7A-879A-3239F2DEE883}"/>
              </a:ext>
            </a:extLst>
          </p:cNvPr>
          <p:cNvSpPr>
            <a:spLocks noChangeAspect="1"/>
          </p:cNvSpPr>
          <p:nvPr userDrawn="1"/>
        </p:nvSpPr>
        <p:spPr>
          <a:xfrm>
            <a:off x="10753434"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389058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ark Photo Layout 2">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6713"/>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177666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657975" y="0"/>
            <a:ext cx="5534025" cy="685800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271848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ark Photo Layout 3">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852736"/>
            <a:ext cx="5534024" cy="3551237"/>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2396056"/>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2852737"/>
            <a:ext cx="5534022" cy="3551238"/>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352425"/>
            <a:ext cx="1435100" cy="240214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3550047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rk Photo Layout 4">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4507992" cy="2925762"/>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20047"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168896" y="452438"/>
            <a:ext cx="4507992" cy="2925762"/>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4471"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511683" y="3493198"/>
            <a:ext cx="4507992" cy="2907792"/>
          </a:xfrm>
        </p:spPr>
        <p:txBody>
          <a:bodyPr/>
          <a:lstStyle>
            <a:lvl1pPr>
              <a:defRPr>
                <a:solidFill>
                  <a:schemeClr val="bg1"/>
                </a:solidFill>
              </a:defRPr>
            </a:lvl1pPr>
          </a:lstStyle>
          <a:p>
            <a:r>
              <a:rPr lang="en-GB"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5120386"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10" name="Content Placeholder 4">
            <a:extLst>
              <a:ext uri="{FF2B5EF4-FFF2-40B4-BE49-F238E27FC236}">
                <a16:creationId xmlns:a16="http://schemas.microsoft.com/office/drawing/2014/main" id="{CA28E25F-7240-45CB-90E7-877309F80A79}"/>
              </a:ext>
            </a:extLst>
          </p:cNvPr>
          <p:cNvSpPr>
            <a:spLocks noGrp="1"/>
          </p:cNvSpPr>
          <p:nvPr>
            <p:ph sz="quarter" idx="16" hasCustomPrompt="1"/>
          </p:nvPr>
        </p:nvSpPr>
        <p:spPr>
          <a:xfrm>
            <a:off x="6144641"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13" name="Picture Placeholder 4">
            <a:extLst>
              <a:ext uri="{FF2B5EF4-FFF2-40B4-BE49-F238E27FC236}">
                <a16:creationId xmlns:a16="http://schemas.microsoft.com/office/drawing/2014/main" id="{5A4EAC89-642E-4AA0-990C-49DD3A6FDF15}"/>
              </a:ext>
            </a:extLst>
          </p:cNvPr>
          <p:cNvSpPr>
            <a:spLocks noGrp="1"/>
          </p:cNvSpPr>
          <p:nvPr>
            <p:ph type="pic" sz="quarter" idx="17"/>
          </p:nvPr>
        </p:nvSpPr>
        <p:spPr>
          <a:xfrm>
            <a:off x="7168896" y="3493198"/>
            <a:ext cx="4507992" cy="2907792"/>
          </a:xfrm>
        </p:spPr>
        <p:txBody>
          <a:bodyPr/>
          <a:lstStyle/>
          <a:p>
            <a:r>
              <a:rPr lang="en-GB" dirty="0"/>
              <a:t>Click icon to add picture</a:t>
            </a:r>
            <a:endParaRPr lang="en-US" dirty="0"/>
          </a:p>
        </p:txBody>
      </p:sp>
    </p:spTree>
    <p:extLst>
      <p:ext uri="{BB962C8B-B14F-4D97-AF65-F5344CB8AC3E}">
        <p14:creationId xmlns:p14="http://schemas.microsoft.com/office/powerpoint/2010/main" val="3735843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ark Photo Layout 5">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3969"/>
            <a:ext cx="5534024" cy="3549705"/>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731764"/>
            <a:ext cx="1436687" cy="1672211"/>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453970"/>
            <a:ext cx="5534022" cy="3549706"/>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727575"/>
            <a:ext cx="1435100" cy="16764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565898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6">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2562225" y="452438"/>
            <a:ext cx="9118600" cy="5953124"/>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1601788"/>
            <a:ext cx="1436687" cy="480377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3406147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 Photo Layout 7">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7"/>
            <a:ext cx="3997325" cy="5951537"/>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4610100" y="452438"/>
            <a:ext cx="1436687"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683500" y="452437"/>
            <a:ext cx="3997326" cy="59515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52438"/>
            <a:ext cx="1435100"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2666385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ark Photo Layout 8">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8428"/>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2"/>
            <a:ext cx="1436687" cy="167347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2"/>
            <a:ext cx="2971800" cy="417529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328"/>
            <a:ext cx="1435100" cy="167772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4178428"/>
          </a:xfrm>
        </p:spPr>
        <p:txBody>
          <a:bodyPr/>
          <a:lstStyle>
            <a:lvl1pPr>
              <a:defRPr>
                <a:solidFill>
                  <a:schemeClr val="bg1"/>
                </a:solidFill>
              </a:defRPr>
            </a:lvl1pPr>
          </a:lstStyle>
          <a:p>
            <a:r>
              <a:rPr lang="en-GB"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100"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3217786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ark Photo Layout 9">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1773237"/>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3"/>
            <a:ext cx="2971800" cy="177190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1773237"/>
          </a:xfrm>
        </p:spPr>
        <p:txBody>
          <a:bodyPr/>
          <a:lstStyle>
            <a:lvl1pPr>
              <a:defRPr>
                <a:solidFill>
                  <a:schemeClr val="bg1"/>
                </a:solidFill>
              </a:defRPr>
            </a:lvl1pPr>
          </a:lstStyle>
          <a:p>
            <a:r>
              <a:rPr lang="en-GB"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1263089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lumn Intro">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lvl1pPr marL="0" indent="0">
              <a:spcBef>
                <a:spcPts val="0"/>
              </a:spcBef>
              <a:spcAft>
                <a:spcPts val="6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968593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Column + Subheading">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66536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mage Cover 2">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bg1"/>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57653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56510"/>
            <a:ext cx="5022844" cy="1820100"/>
          </a:xfrm>
        </p:spPr>
        <p:txBody>
          <a:bodyPr/>
          <a:lstStyle>
            <a:lvl1pPr>
              <a:lnSpc>
                <a:spcPct val="85000"/>
              </a:lnSpc>
              <a:defRPr sz="54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82DBAA3F-69EC-44A9-B319-FA842EEDB687}"/>
              </a:ext>
            </a:extLst>
          </p:cNvPr>
          <p:cNvSpPr>
            <a:spLocks noChangeAspect="1"/>
          </p:cNvSpPr>
          <p:nvPr userDrawn="1"/>
        </p:nvSpPr>
        <p:spPr>
          <a:xfrm>
            <a:off x="10755020" y="45720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38955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Column Full Content Area">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52439"/>
            <a:ext cx="8092440" cy="5952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52931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484690" cy="4805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7683500" y="1601787"/>
            <a:ext cx="3482975"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15055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997452" cy="48012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3995738" cy="48021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168008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 Subheadings + Statem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99745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9731755"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177106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ubheadings + 2 Cont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38528"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41460" y="2851983"/>
            <a:ext cx="1938528"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1904154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2450592" cy="47996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1601787"/>
            <a:ext cx="2450592" cy="48005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1601787"/>
            <a:ext cx="2450592" cy="48021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2736743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 + Foot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text Placeholder 1">
            <a:extLst>
              <a:ext uri="{FF2B5EF4-FFF2-40B4-BE49-F238E27FC236}">
                <a16:creationId xmlns:a16="http://schemas.microsoft.com/office/drawing/2014/main" id="{6C390E93-FB47-4508-8D69-B4A57B26C511}"/>
              </a:ext>
            </a:extLst>
          </p:cNvPr>
          <p:cNvSpPr>
            <a:spLocks noGrp="1"/>
          </p:cNvSpPr>
          <p:nvPr>
            <p:ph type="body" sz="quarter" idx="15"/>
          </p:nvPr>
        </p:nvSpPr>
        <p:spPr>
          <a:xfrm>
            <a:off x="3584448"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6145943"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ubtext Placeholder 2">
            <a:extLst>
              <a:ext uri="{FF2B5EF4-FFF2-40B4-BE49-F238E27FC236}">
                <a16:creationId xmlns:a16="http://schemas.microsoft.com/office/drawing/2014/main" id="{9CB3A31D-1A3D-45AF-840F-64EED0DF25A0}"/>
              </a:ext>
            </a:extLst>
          </p:cNvPr>
          <p:cNvSpPr>
            <a:spLocks noGrp="1"/>
          </p:cNvSpPr>
          <p:nvPr>
            <p:ph type="body" sz="quarter" idx="16"/>
          </p:nvPr>
        </p:nvSpPr>
        <p:spPr>
          <a:xfrm>
            <a:off x="6145943"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Content Placeholder 3">
            <a:extLst>
              <a:ext uri="{FF2B5EF4-FFF2-40B4-BE49-F238E27FC236}">
                <a16:creationId xmlns:a16="http://schemas.microsoft.com/office/drawing/2014/main" id="{88CABEE8-2F23-4BF8-BA5A-3753F2156D11}"/>
              </a:ext>
            </a:extLst>
          </p:cNvPr>
          <p:cNvSpPr>
            <a:spLocks noGrp="1"/>
          </p:cNvSpPr>
          <p:nvPr>
            <p:ph sz="quarter" idx="14"/>
          </p:nvPr>
        </p:nvSpPr>
        <p:spPr>
          <a:xfrm>
            <a:off x="870743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Subtext Placeholder 3">
            <a:extLst>
              <a:ext uri="{FF2B5EF4-FFF2-40B4-BE49-F238E27FC236}">
                <a16:creationId xmlns:a16="http://schemas.microsoft.com/office/drawing/2014/main" id="{4CF881C7-C1D5-4173-84A6-6FBF2971565A}"/>
              </a:ext>
            </a:extLst>
          </p:cNvPr>
          <p:cNvSpPr>
            <a:spLocks noGrp="1"/>
          </p:cNvSpPr>
          <p:nvPr>
            <p:ph type="body" sz="quarter" idx="17"/>
          </p:nvPr>
        </p:nvSpPr>
        <p:spPr>
          <a:xfrm>
            <a:off x="8707438" y="4724399"/>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8990583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2450592" cy="1563624"/>
          </a:xfrm>
        </p:spPr>
        <p:txBody>
          <a:bodyPr/>
          <a:lstStyle/>
          <a:p>
            <a:r>
              <a:rPr lang="en-GB" dirty="0"/>
              <a:t>Click icon to add picture</a:t>
            </a:r>
            <a:endParaRPr lang="en-US" dirty="0"/>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6145942" y="1601788"/>
            <a:ext cx="2450592" cy="1563624"/>
          </a:xfrm>
        </p:spPr>
        <p:txBody>
          <a:bodyPr/>
          <a:lstStyle/>
          <a:p>
            <a:r>
              <a:rPr lang="en-GB" dirty="0"/>
              <a:t>Click icon to add picture</a:t>
            </a:r>
            <a:endParaRPr lang="en-US" dirty="0"/>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8707438" y="1601788"/>
            <a:ext cx="2450592" cy="1563624"/>
          </a:xfrm>
        </p:spPr>
        <p:txBody>
          <a:bodyPr/>
          <a:lstStyle/>
          <a:p>
            <a:r>
              <a:rPr lang="en-GB" dirty="0"/>
              <a:t>Click icon to add picture</a:t>
            </a:r>
            <a:endParaRPr lang="en-US" dirty="0"/>
          </a:p>
        </p:txBody>
      </p:sp>
    </p:spTree>
    <p:extLst>
      <p:ext uri="{BB962C8B-B14F-4D97-AF65-F5344CB8AC3E}">
        <p14:creationId xmlns:p14="http://schemas.microsoft.com/office/powerpoint/2010/main" val="3873172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4096512"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6657975"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10" name="Content Placeholder 3">
            <a:extLst>
              <a:ext uri="{FF2B5EF4-FFF2-40B4-BE49-F238E27FC236}">
                <a16:creationId xmlns:a16="http://schemas.microsoft.com/office/drawing/2014/main" id="{DD037744-B022-4244-8C34-B4E5304F9796}"/>
              </a:ext>
            </a:extLst>
          </p:cNvPr>
          <p:cNvSpPr>
            <a:spLocks noGrp="1"/>
          </p:cNvSpPr>
          <p:nvPr>
            <p:ph sz="quarter" idx="14" hasCustomPrompt="1"/>
          </p:nvPr>
        </p:nvSpPr>
        <p:spPr>
          <a:xfrm>
            <a:off x="9220200"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1601788"/>
            <a:ext cx="1426464" cy="1664208"/>
          </a:xfrm>
        </p:spPr>
        <p:txBody>
          <a:bodyPr/>
          <a:lstStyle/>
          <a:p>
            <a:r>
              <a:rPr lang="en-GB" dirty="0"/>
              <a:t>Click icon to add picture</a:t>
            </a:r>
            <a:endParaRPr lang="en-US" dirty="0"/>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6657975" y="1601788"/>
            <a:ext cx="1426464" cy="1664208"/>
          </a:xfrm>
        </p:spPr>
        <p:txBody>
          <a:bodyPr/>
          <a:lstStyle/>
          <a:p>
            <a:r>
              <a:rPr lang="en-GB" dirty="0"/>
              <a:t>Click icon to add picture</a:t>
            </a:r>
            <a:endParaRPr lang="en-US" dirty="0"/>
          </a:p>
        </p:txBody>
      </p:sp>
      <p:sp>
        <p:nvSpPr>
          <p:cNvPr id="16" name="Picture Placeholder 3">
            <a:extLst>
              <a:ext uri="{FF2B5EF4-FFF2-40B4-BE49-F238E27FC236}">
                <a16:creationId xmlns:a16="http://schemas.microsoft.com/office/drawing/2014/main" id="{4157720F-FE81-4879-BD1A-4B07F7CB2920}"/>
              </a:ext>
            </a:extLst>
          </p:cNvPr>
          <p:cNvSpPr>
            <a:spLocks noGrp="1"/>
          </p:cNvSpPr>
          <p:nvPr>
            <p:ph type="pic" sz="quarter" idx="17"/>
          </p:nvPr>
        </p:nvSpPr>
        <p:spPr>
          <a:xfrm>
            <a:off x="9220200" y="1601788"/>
            <a:ext cx="1426464" cy="1664208"/>
          </a:xfrm>
        </p:spPr>
        <p:txBody>
          <a:bodyPr/>
          <a:lstStyle/>
          <a:p>
            <a:r>
              <a:rPr lang="en-GB" dirty="0"/>
              <a:t>Click icon to add picture</a:t>
            </a:r>
            <a:endParaRPr lang="en-US" dirty="0"/>
          </a:p>
        </p:txBody>
      </p:sp>
      <p:sp>
        <p:nvSpPr>
          <p:cNvPr id="9" name="Text Placeholder 1">
            <a:extLst>
              <a:ext uri="{FF2B5EF4-FFF2-40B4-BE49-F238E27FC236}">
                <a16:creationId xmlns:a16="http://schemas.microsoft.com/office/drawing/2014/main" id="{C64749C2-A985-44CA-AEFE-E548FAF5B3E6}"/>
              </a:ext>
            </a:extLst>
          </p:cNvPr>
          <p:cNvSpPr>
            <a:spLocks noGrp="1"/>
          </p:cNvSpPr>
          <p:nvPr userDrawn="1">
            <p:ph type="body" sz="quarter" idx="18" hasCustomPrompt="1"/>
          </p:nvPr>
        </p:nvSpPr>
        <p:spPr>
          <a:xfrm>
            <a:off x="4093505" y="6250245"/>
            <a:ext cx="1673352" cy="192024"/>
          </a:xfrm>
        </p:spPr>
        <p:txBody>
          <a:bodyPr rIns="0" anchor="b" anchorCtr="0"/>
          <a:lstStyle>
            <a:lvl1pPr>
              <a:defRPr sz="1200" b="1" cap="all" baseline="0">
                <a:latin typeface="+mn-lt"/>
              </a:defRPr>
            </a:lvl1pPr>
          </a:lstStyle>
          <a:p>
            <a:pPr lvl="0"/>
            <a:r>
              <a:rPr lang="en-GB"/>
              <a:t>Division name</a:t>
            </a:r>
          </a:p>
        </p:txBody>
      </p:sp>
      <p:sp>
        <p:nvSpPr>
          <p:cNvPr id="18" name="Text Placeholder 2">
            <a:extLst>
              <a:ext uri="{FF2B5EF4-FFF2-40B4-BE49-F238E27FC236}">
                <a16:creationId xmlns:a16="http://schemas.microsoft.com/office/drawing/2014/main" id="{8705AF12-00A4-4943-8DFF-6065C6A5EC52}"/>
              </a:ext>
            </a:extLst>
          </p:cNvPr>
          <p:cNvSpPr>
            <a:spLocks noGrp="1"/>
          </p:cNvSpPr>
          <p:nvPr userDrawn="1">
            <p:ph type="body" sz="quarter" idx="19" hasCustomPrompt="1"/>
          </p:nvPr>
        </p:nvSpPr>
        <p:spPr>
          <a:xfrm>
            <a:off x="5845639" y="6250245"/>
            <a:ext cx="5047913" cy="192024"/>
          </a:xfrm>
        </p:spPr>
        <p:txBody>
          <a:bodyPr rIns="0" anchor="b" anchorCtr="0"/>
          <a:lstStyle>
            <a:lvl1pPr>
              <a:defRPr sz="1200">
                <a:latin typeface="Calibre" panose="020B0503030202060203" pitchFamily="34" charset="0"/>
              </a:defRPr>
            </a:lvl1pPr>
          </a:lstStyle>
          <a:p>
            <a:pPr lvl="0"/>
            <a:r>
              <a:rPr lang="en-GB"/>
              <a:t>Division address</a:t>
            </a:r>
          </a:p>
        </p:txBody>
      </p:sp>
    </p:spTree>
    <p:extLst>
      <p:ext uri="{BB962C8B-B14F-4D97-AF65-F5344CB8AC3E}">
        <p14:creationId xmlns:p14="http://schemas.microsoft.com/office/powerpoint/2010/main" val="36382190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54018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962977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484632"/>
            <a:ext cx="1014984" cy="1325880"/>
          </a:xfrm>
        </p:spPr>
        <p:txBody>
          <a:bodyPr/>
          <a:lstStyle/>
          <a:p>
            <a:r>
              <a:rPr lang="en-GB" dirty="0"/>
              <a:t>Click icon to add picture</a:t>
            </a:r>
            <a:endParaRPr lang="en-US" dirty="0"/>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8194675" y="484632"/>
            <a:ext cx="1014984" cy="1325880"/>
          </a:xfrm>
        </p:spPr>
        <p:txBody>
          <a:bodyPr/>
          <a:lstStyle/>
          <a:p>
            <a:r>
              <a:rPr lang="en-GB" dirty="0"/>
              <a:t>Click icon to add picture</a:t>
            </a:r>
            <a:endParaRPr lang="en-US" dirty="0"/>
          </a:p>
        </p:txBody>
      </p:sp>
      <p:sp>
        <p:nvSpPr>
          <p:cNvPr id="11" name="Content Placeholder 3">
            <a:extLst>
              <a:ext uri="{FF2B5EF4-FFF2-40B4-BE49-F238E27FC236}">
                <a16:creationId xmlns:a16="http://schemas.microsoft.com/office/drawing/2014/main" id="{554C6034-081A-4BFE-B2CE-602FEB37E894}"/>
              </a:ext>
            </a:extLst>
          </p:cNvPr>
          <p:cNvSpPr>
            <a:spLocks noGrp="1"/>
          </p:cNvSpPr>
          <p:nvPr>
            <p:ph sz="quarter" idx="20"/>
          </p:nvPr>
        </p:nvSpPr>
        <p:spPr>
          <a:xfrm>
            <a:off x="554018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Content Placeholder 4">
            <a:extLst>
              <a:ext uri="{FF2B5EF4-FFF2-40B4-BE49-F238E27FC236}">
                <a16:creationId xmlns:a16="http://schemas.microsoft.com/office/drawing/2014/main" id="{67A48D65-8A27-42AE-A0D1-EE0630EC7252}"/>
              </a:ext>
            </a:extLst>
          </p:cNvPr>
          <p:cNvSpPr>
            <a:spLocks noGrp="1"/>
          </p:cNvSpPr>
          <p:nvPr>
            <p:ph sz="quarter" idx="21"/>
          </p:nvPr>
        </p:nvSpPr>
        <p:spPr>
          <a:xfrm>
            <a:off x="962977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Subtext Placeholder 1">
            <a:extLst>
              <a:ext uri="{FF2B5EF4-FFF2-40B4-BE49-F238E27FC236}">
                <a16:creationId xmlns:a16="http://schemas.microsoft.com/office/drawing/2014/main" id="{12865E1C-6DA8-498A-81C7-FD8C577ABDB4}"/>
              </a:ext>
            </a:extLst>
          </p:cNvPr>
          <p:cNvSpPr>
            <a:spLocks noGrp="1"/>
          </p:cNvSpPr>
          <p:nvPr>
            <p:ph type="body" sz="quarter" idx="22" hasCustomPrompt="1"/>
          </p:nvPr>
        </p:nvSpPr>
        <p:spPr>
          <a:xfrm>
            <a:off x="4096512"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GB"/>
              <a:t>subheading</a:t>
            </a:r>
          </a:p>
          <a:p>
            <a:pPr lvl="1"/>
            <a:r>
              <a:rPr lang="en-GB"/>
              <a:t>Second level</a:t>
            </a:r>
          </a:p>
          <a:p>
            <a:pPr lvl="2"/>
            <a:r>
              <a:rPr lang="en-GB"/>
              <a:t>Third level</a:t>
            </a:r>
          </a:p>
        </p:txBody>
      </p:sp>
      <p:sp>
        <p:nvSpPr>
          <p:cNvPr id="21" name="Subtext Placeholder 2">
            <a:extLst>
              <a:ext uri="{FF2B5EF4-FFF2-40B4-BE49-F238E27FC236}">
                <a16:creationId xmlns:a16="http://schemas.microsoft.com/office/drawing/2014/main" id="{C6251289-5F50-41B5-B26E-DBEFC133FB8A}"/>
              </a:ext>
            </a:extLst>
          </p:cNvPr>
          <p:cNvSpPr>
            <a:spLocks noGrp="1"/>
          </p:cNvSpPr>
          <p:nvPr>
            <p:ph type="body" sz="quarter" idx="23" hasCustomPrompt="1"/>
          </p:nvPr>
        </p:nvSpPr>
        <p:spPr>
          <a:xfrm>
            <a:off x="8194675"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GB"/>
              <a:t>subheading</a:t>
            </a:r>
          </a:p>
          <a:p>
            <a:pPr lvl="1"/>
            <a:r>
              <a:rPr lang="en-GB"/>
              <a:t>Second level</a:t>
            </a:r>
          </a:p>
          <a:p>
            <a:pPr lvl="2"/>
            <a:r>
              <a:rPr lang="en-GB"/>
              <a:t>Third level</a:t>
            </a:r>
          </a:p>
        </p:txBody>
      </p:sp>
    </p:spTree>
    <p:extLst>
      <p:ext uri="{BB962C8B-B14F-4D97-AF65-F5344CB8AC3E}">
        <p14:creationId xmlns:p14="http://schemas.microsoft.com/office/powerpoint/2010/main" val="34330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mage Cover 3">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404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1175" y="1548314"/>
            <a:ext cx="2761488" cy="1929899"/>
          </a:xfrm>
        </p:spPr>
        <p:txBody>
          <a:bodyPr/>
          <a:lstStyle>
            <a:lvl1pPr>
              <a:lnSpc>
                <a:spcPct val="85000"/>
              </a:lnSpc>
              <a:defRPr sz="4400">
                <a:solidFill>
                  <a:schemeClr val="accent6"/>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761488"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GB"/>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BRE Vector Logo">
            <a:extLst>
              <a:ext uri="{FF2B5EF4-FFF2-40B4-BE49-F238E27FC236}">
                <a16:creationId xmlns:a16="http://schemas.microsoft.com/office/drawing/2014/main" id="{C56BE5B1-7E5E-48E5-86EF-238C8C404F73}"/>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6320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3BF08F72-5DA5-4CDC-BD31-56B19D41274D}"/>
              </a:ext>
            </a:extLst>
          </p:cNvPr>
          <p:cNvSpPr>
            <a:spLocks noGrp="1"/>
          </p:cNvSpPr>
          <p:nvPr>
            <p:ph sz="quarter" idx="20"/>
          </p:nvPr>
        </p:nvSpPr>
        <p:spPr>
          <a:xfrm>
            <a:off x="9731375" y="4730749"/>
            <a:ext cx="1949450" cy="1673225"/>
          </a:xfrm>
          <a:solidFill>
            <a:srgbClr val="CAD1D3">
              <a:alpha val="50000"/>
            </a:srgbClr>
          </a:solidFill>
        </p:spPr>
        <p:txBody>
          <a:bodyPr lIns="91440" tIns="54864" rIns="91440"/>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2" name="Content Placeholder 3">
            <a:extLst>
              <a:ext uri="{FF2B5EF4-FFF2-40B4-BE49-F238E27FC236}">
                <a16:creationId xmlns:a16="http://schemas.microsoft.com/office/drawing/2014/main" id="{FF7615E5-57D3-4615-A52B-F47F9839A106}"/>
              </a:ext>
            </a:extLst>
          </p:cNvPr>
          <p:cNvSpPr>
            <a:spLocks noGrp="1"/>
          </p:cNvSpPr>
          <p:nvPr>
            <p:ph sz="quarter" idx="19"/>
          </p:nvPr>
        </p:nvSpPr>
        <p:spPr>
          <a:xfrm>
            <a:off x="9731375" y="1601787"/>
            <a:ext cx="1949450" cy="3028951"/>
          </a:xfrm>
          <a:solidFill>
            <a:srgbClr val="C0D4CB"/>
          </a:solidFill>
        </p:spPr>
        <p:txBody>
          <a:bodyPr lIns="91440" tIns="54864" rIns="91440"/>
          <a:lstStyle>
            <a:lvl1pPr>
              <a:spcBef>
                <a:spcPts val="900"/>
              </a:spcBef>
              <a:spcAft>
                <a:spcPts val="0"/>
              </a:spcAft>
              <a:defRPr sz="1200">
                <a:solidFill>
                  <a:srgbClr val="012A2D"/>
                </a:solidFill>
                <a:latin typeface="Calibre Semibold" panose="020B0703030202060203" pitchFamily="34" charset="0"/>
              </a:defRPr>
            </a:lvl1pPr>
            <a:lvl2pPr>
              <a:spcBef>
                <a:spcPts val="600"/>
              </a:spcBef>
              <a:spcAft>
                <a:spcPts val="300"/>
              </a:spcAft>
              <a:defRPr sz="1200">
                <a:solidFill>
                  <a:srgbClr val="012A2D"/>
                </a:solidFill>
                <a:latin typeface="+mn-lt"/>
              </a:defRPr>
            </a:lvl2pPr>
            <a:lvl3pPr marL="17145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3pPr>
            <a:lvl4pPr marL="34290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Content Placeholder 2">
            <a:extLst>
              <a:ext uri="{FF2B5EF4-FFF2-40B4-BE49-F238E27FC236}">
                <a16:creationId xmlns:a16="http://schemas.microsoft.com/office/drawing/2014/main" id="{C3F90BDD-7ED1-4CD6-81EA-BFD58FE03CBD}"/>
              </a:ext>
            </a:extLst>
          </p:cNvPr>
          <p:cNvSpPr>
            <a:spLocks noGrp="1"/>
          </p:cNvSpPr>
          <p:nvPr>
            <p:ph sz="quarter" idx="18"/>
          </p:nvPr>
        </p:nvSpPr>
        <p:spPr>
          <a:xfrm>
            <a:off x="5119688" y="4105275"/>
            <a:ext cx="4511675" cy="2276475"/>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Table Placeholder 1">
            <a:extLst>
              <a:ext uri="{FF2B5EF4-FFF2-40B4-BE49-F238E27FC236}">
                <a16:creationId xmlns:a16="http://schemas.microsoft.com/office/drawing/2014/main" id="{146D3712-06DF-4D30-8F2A-CC5D2D7B0B37}"/>
              </a:ext>
            </a:extLst>
          </p:cNvPr>
          <p:cNvSpPr>
            <a:spLocks noGrp="1"/>
          </p:cNvSpPr>
          <p:nvPr>
            <p:ph type="tbl" sz="quarter" idx="17" hasCustomPrompt="1"/>
          </p:nvPr>
        </p:nvSpPr>
        <p:spPr>
          <a:xfrm>
            <a:off x="5119688" y="2852738"/>
            <a:ext cx="4511675" cy="1149350"/>
          </a:xfrm>
        </p:spPr>
        <p:txBody>
          <a:bodyPr/>
          <a:lstStyle>
            <a:lvl1pPr>
              <a:defRPr sz="1200"/>
            </a:lvl1pPr>
          </a:lstStyle>
          <a:p>
            <a:r>
              <a:rPr lang="en-GB" dirty="0"/>
              <a:t>Insert table here as needed</a:t>
            </a:r>
          </a:p>
        </p:txBody>
      </p:sp>
      <p:sp>
        <p:nvSpPr>
          <p:cNvPr id="8" name="Content Placeholder 1">
            <a:extLst>
              <a:ext uri="{FF2B5EF4-FFF2-40B4-BE49-F238E27FC236}">
                <a16:creationId xmlns:a16="http://schemas.microsoft.com/office/drawing/2014/main" id="{26CBCABB-0850-4F03-9016-D2536E7E069E}"/>
              </a:ext>
            </a:extLst>
          </p:cNvPr>
          <p:cNvSpPr>
            <a:spLocks noGrp="1"/>
          </p:cNvSpPr>
          <p:nvPr>
            <p:ph sz="quarter" idx="16"/>
          </p:nvPr>
        </p:nvSpPr>
        <p:spPr>
          <a:xfrm>
            <a:off x="5119688" y="1601788"/>
            <a:ext cx="4511675" cy="1149350"/>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3478213"/>
            <a:ext cx="1435100" cy="2903354"/>
          </a:xfrm>
        </p:spPr>
        <p:txBody>
          <a:bodyPr/>
          <a:lstStyle>
            <a:lvl1pPr>
              <a:spcBef>
                <a:spcPts val="0"/>
              </a:spcBef>
              <a:spcAft>
                <a:spcPts val="0"/>
              </a:spcAft>
              <a:defRPr sz="1200">
                <a:latin typeface="Calibre Semibold" panose="020B0703030202060203" pitchFamily="34" charset="0"/>
              </a:defRPr>
            </a:lvl1pPr>
            <a:lvl2pPr>
              <a:spcAft>
                <a:spcPts val="300"/>
              </a:spcAft>
              <a:defRPr sz="1200">
                <a:latin typeface="+mn-lt"/>
              </a:defRPr>
            </a:lvl2pPr>
            <a:lvl3pPr>
              <a:spcBef>
                <a:spcPts val="0"/>
              </a:spcBef>
              <a:spcAft>
                <a:spcPts val="0"/>
              </a:spcAft>
              <a:defRPr sz="1200">
                <a:latin typeface="Calibre Light" panose="020B0303030202060203" pitchFamily="34" charset="0"/>
              </a:defRPr>
            </a:lvl3pPr>
            <a:lvl4pPr>
              <a:defRPr sz="1050">
                <a:latin typeface="Calibre Light" panose="020B0303030202060203" pitchFamily="34" charset="0"/>
              </a:defRPr>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435100" cy="1676148"/>
          </a:xfrm>
          <a:solidFill>
            <a:srgbClr val="F6F6F6"/>
          </a:solidFill>
        </p:spPr>
        <p:txBody>
          <a:bodyPr rIns="0" anchor="ctr" anchorCtr="0"/>
          <a:lstStyle>
            <a:lvl1pPr algn="ctr">
              <a:defRPr sz="1600"/>
            </a:lvl1pPr>
          </a:lstStyle>
          <a:p>
            <a:r>
              <a:rPr lang="en-GB" dirty="0"/>
              <a:t>Click here to insert headshot</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5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5631346"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3">
            <a:extLst>
              <a:ext uri="{FF2B5EF4-FFF2-40B4-BE49-F238E27FC236}">
                <a16:creationId xmlns:a16="http://schemas.microsoft.com/office/drawing/2014/main" id="{9EADD532-B75A-4258-AC29-C8D025BF20A7}"/>
              </a:ext>
            </a:extLst>
          </p:cNvPr>
          <p:cNvSpPr>
            <a:spLocks noGrp="1"/>
          </p:cNvSpPr>
          <p:nvPr>
            <p:ph sz="quarter" idx="14"/>
          </p:nvPr>
        </p:nvSpPr>
        <p:spPr>
          <a:xfrm>
            <a:off x="7678244"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4">
            <a:extLst>
              <a:ext uri="{FF2B5EF4-FFF2-40B4-BE49-F238E27FC236}">
                <a16:creationId xmlns:a16="http://schemas.microsoft.com/office/drawing/2014/main" id="{24BB281D-39A9-4C36-9770-9CE2852F74CE}"/>
              </a:ext>
            </a:extLst>
          </p:cNvPr>
          <p:cNvSpPr>
            <a:spLocks noGrp="1"/>
          </p:cNvSpPr>
          <p:nvPr>
            <p:ph sz="quarter" idx="15"/>
          </p:nvPr>
        </p:nvSpPr>
        <p:spPr>
          <a:xfrm>
            <a:off x="9725143"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8359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Column + 2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194767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5245" y="1601787"/>
            <a:ext cx="194767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7683500" y="1601787"/>
            <a:ext cx="194767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4">
            <a:extLst>
              <a:ext uri="{FF2B5EF4-FFF2-40B4-BE49-F238E27FC236}">
                <a16:creationId xmlns:a16="http://schemas.microsoft.com/office/drawing/2014/main" id="{492675E5-115E-49D4-9D4F-88FD98AD1529}"/>
              </a:ext>
            </a:extLst>
          </p:cNvPr>
          <p:cNvSpPr>
            <a:spLocks noGrp="1"/>
          </p:cNvSpPr>
          <p:nvPr>
            <p:ph sz="quarter" idx="17"/>
          </p:nvPr>
        </p:nvSpPr>
        <p:spPr>
          <a:xfrm>
            <a:off x="9722611" y="1601788"/>
            <a:ext cx="1947672" cy="480454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79287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1947991" cy="1563624"/>
          </a:xfrm>
        </p:spPr>
        <p:txBody>
          <a:bodyPr/>
          <a:lstStyle/>
          <a:p>
            <a:r>
              <a:rPr lang="en-GB" dirty="0"/>
              <a:t>Click icon to add picture</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3909"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5633115" y="1601788"/>
            <a:ext cx="1947991" cy="1563624"/>
          </a:xfrm>
        </p:spPr>
        <p:txBody>
          <a:bodyPr/>
          <a:lstStyle/>
          <a:p>
            <a:r>
              <a:rPr lang="en-GB" dirty="0"/>
              <a:t>Click icon to add picture</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5633115"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7683372"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7681786" y="1601788"/>
            <a:ext cx="1947991" cy="1563624"/>
          </a:xfrm>
        </p:spPr>
        <p:txBody>
          <a:bodyPr/>
          <a:lstStyle/>
          <a:p>
            <a:r>
              <a:rPr lang="en-GB" dirty="0"/>
              <a:t>Click icon to add picture</a:t>
            </a:r>
            <a:endParaRPr lang="en-US" dirty="0"/>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7681786"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0" name="Content Placeholder 4">
            <a:extLst>
              <a:ext uri="{FF2B5EF4-FFF2-40B4-BE49-F238E27FC236}">
                <a16:creationId xmlns:a16="http://schemas.microsoft.com/office/drawing/2014/main" id="{E8AF4775-5960-4028-BD81-98CE17CB9110}"/>
              </a:ext>
            </a:extLst>
          </p:cNvPr>
          <p:cNvSpPr>
            <a:spLocks noGrp="1"/>
          </p:cNvSpPr>
          <p:nvPr>
            <p:ph sz="quarter" idx="23"/>
          </p:nvPr>
        </p:nvSpPr>
        <p:spPr>
          <a:xfrm>
            <a:off x="9731375" y="3492500"/>
            <a:ext cx="1947863" cy="2911475"/>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Picture Placeholder 4">
            <a:extLst>
              <a:ext uri="{FF2B5EF4-FFF2-40B4-BE49-F238E27FC236}">
                <a16:creationId xmlns:a16="http://schemas.microsoft.com/office/drawing/2014/main" id="{90576EDB-876E-43D9-B5AB-42B0946B0D46}"/>
              </a:ext>
            </a:extLst>
          </p:cNvPr>
          <p:cNvSpPr>
            <a:spLocks noGrp="1"/>
          </p:cNvSpPr>
          <p:nvPr>
            <p:ph type="pic" sz="quarter" idx="22"/>
          </p:nvPr>
        </p:nvSpPr>
        <p:spPr>
          <a:xfrm>
            <a:off x="9731375" y="1601788"/>
            <a:ext cx="1947991" cy="1563687"/>
          </a:xfrm>
        </p:spPr>
        <p:txBody>
          <a:bodyPr/>
          <a:lstStyle/>
          <a:p>
            <a:r>
              <a:rPr lang="en-GB" dirty="0"/>
              <a:t>Click icon to add picture</a:t>
            </a:r>
          </a:p>
        </p:txBody>
      </p:sp>
      <p:sp>
        <p:nvSpPr>
          <p:cNvPr id="14" name="Subheading Placeholder 4">
            <a:extLst>
              <a:ext uri="{FF2B5EF4-FFF2-40B4-BE49-F238E27FC236}">
                <a16:creationId xmlns:a16="http://schemas.microsoft.com/office/drawing/2014/main" id="{8747FC40-DD0F-400B-B030-B52E1E681067}"/>
              </a:ext>
            </a:extLst>
          </p:cNvPr>
          <p:cNvSpPr>
            <a:spLocks noGrp="1"/>
          </p:cNvSpPr>
          <p:nvPr>
            <p:ph type="body" sz="quarter" idx="21" hasCustomPrompt="1"/>
          </p:nvPr>
        </p:nvSpPr>
        <p:spPr>
          <a:xfrm>
            <a:off x="9731375" y="914400"/>
            <a:ext cx="1947991" cy="584200"/>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18854932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7068312" cy="11338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45789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6">
            <a:extLst>
              <a:ext uri="{FF2B5EF4-FFF2-40B4-BE49-F238E27FC236}">
                <a16:creationId xmlns:a16="http://schemas.microsoft.com/office/drawing/2014/main" id="{D56F0673-94EF-48CC-9CE4-73C172F82EC0}"/>
              </a:ext>
            </a:extLst>
          </p:cNvPr>
          <p:cNvSpPr>
            <a:spLocks noGrp="1"/>
          </p:cNvSpPr>
          <p:nvPr>
            <p:ph sz="quarter" idx="13"/>
          </p:nvPr>
        </p:nvSpPr>
        <p:spPr>
          <a:xfrm>
            <a:off x="7169784"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69098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Stat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983479"/>
            <a:ext cx="7589010" cy="899795"/>
          </a:xfrm>
        </p:spPr>
        <p:txBody>
          <a:bodyPr tIns="100584"/>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p:txBody>
      </p:sp>
      <p:sp>
        <p:nvSpPr>
          <p:cNvPr id="8" name="Stat Placeholder 1">
            <a:extLst>
              <a:ext uri="{FF2B5EF4-FFF2-40B4-BE49-F238E27FC236}">
                <a16:creationId xmlns:a16="http://schemas.microsoft.com/office/drawing/2014/main" id="{BD5B0268-6D86-4322-907B-D2857B858C19}"/>
              </a:ext>
            </a:extLst>
          </p:cNvPr>
          <p:cNvSpPr>
            <a:spLocks noGrp="1"/>
          </p:cNvSpPr>
          <p:nvPr>
            <p:ph sz="quarter" idx="13" hasCustomPrompt="1"/>
          </p:nvPr>
        </p:nvSpPr>
        <p:spPr>
          <a:xfrm>
            <a:off x="3584448" y="1601788"/>
            <a:ext cx="2459736" cy="3026664"/>
          </a:xfrm>
          <a:solidFill>
            <a:schemeClr val="bg2"/>
          </a:solidFill>
        </p:spPr>
        <p:txBody>
          <a:bodyPr lIns="182880" tIns="182880" rIns="182880" bIns="182880"/>
          <a:lstStyle>
            <a:lvl1pPr marL="0" indent="0">
              <a:spcAft>
                <a:spcPts val="0"/>
              </a:spcAft>
              <a:buFontTx/>
              <a:buNone/>
              <a:defRPr lang="en-US" sz="6000" b="0" dirty="0" smtClean="0">
                <a:solidFill>
                  <a:srgbClr val="012A2D"/>
                </a:solidFill>
                <a:latin typeface="Calibre Light" panose="020B0303030202060203" pitchFamily="34" charset="0"/>
                <a:ea typeface="+mn-ea"/>
                <a:cs typeface="+mn-cs"/>
              </a:defRPr>
            </a:lvl1pPr>
            <a:lvl2pPr>
              <a:spcBef>
                <a:spcPts val="0"/>
              </a:spcBef>
              <a:spcAft>
                <a:spcPts val="600"/>
              </a:spcAft>
              <a:defRPr lang="en-US" sz="2200" dirty="0" smtClean="0">
                <a:solidFill>
                  <a:srgbClr val="012A2D"/>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rgbClr val="012A2D"/>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#value</a:t>
            </a:r>
          </a:p>
          <a:p>
            <a:pPr lvl="1"/>
            <a:r>
              <a:rPr lang="en-GB"/>
              <a:t>unit</a:t>
            </a:r>
          </a:p>
          <a:p>
            <a:pPr lvl="2"/>
            <a:r>
              <a:rPr lang="en-GB"/>
              <a:t>Description</a:t>
            </a:r>
          </a:p>
        </p:txBody>
      </p:sp>
      <p:sp>
        <p:nvSpPr>
          <p:cNvPr id="10" name="Stat Placeholder 2">
            <a:extLst>
              <a:ext uri="{FF2B5EF4-FFF2-40B4-BE49-F238E27FC236}">
                <a16:creationId xmlns:a16="http://schemas.microsoft.com/office/drawing/2014/main" id="{59502AB8-1EEA-43E9-995E-A64DEF4206AF}"/>
              </a:ext>
            </a:extLst>
          </p:cNvPr>
          <p:cNvSpPr>
            <a:spLocks noGrp="1"/>
          </p:cNvSpPr>
          <p:nvPr>
            <p:ph sz="quarter" idx="14" hasCustomPrompt="1"/>
          </p:nvPr>
        </p:nvSpPr>
        <p:spPr>
          <a:xfrm>
            <a:off x="6149085" y="1601788"/>
            <a:ext cx="2459736" cy="3026664"/>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#value</a:t>
            </a:r>
          </a:p>
          <a:p>
            <a:pPr lvl="1"/>
            <a:r>
              <a:rPr lang="en-GB"/>
              <a:t>unit</a:t>
            </a:r>
          </a:p>
          <a:p>
            <a:pPr lvl="2"/>
            <a:r>
              <a:rPr lang="en-GB"/>
              <a:t>Description</a:t>
            </a:r>
          </a:p>
        </p:txBody>
      </p:sp>
      <p:sp>
        <p:nvSpPr>
          <p:cNvPr id="12" name="Stat Placeholder 3">
            <a:extLst>
              <a:ext uri="{FF2B5EF4-FFF2-40B4-BE49-F238E27FC236}">
                <a16:creationId xmlns:a16="http://schemas.microsoft.com/office/drawing/2014/main" id="{24107E57-4088-4008-A2A0-5AE3E7C5938D}"/>
              </a:ext>
            </a:extLst>
          </p:cNvPr>
          <p:cNvSpPr>
            <a:spLocks noGrp="1"/>
          </p:cNvSpPr>
          <p:nvPr>
            <p:ph sz="quarter" idx="15" hasCustomPrompt="1"/>
          </p:nvPr>
        </p:nvSpPr>
        <p:spPr>
          <a:xfrm>
            <a:off x="8713722" y="1601788"/>
            <a:ext cx="2459736" cy="3026664"/>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#value</a:t>
            </a:r>
          </a:p>
          <a:p>
            <a:pPr lvl="1"/>
            <a:r>
              <a:rPr lang="en-GB"/>
              <a:t>unit</a:t>
            </a:r>
          </a:p>
          <a:p>
            <a:pPr lvl="2"/>
            <a:r>
              <a:rPr lang="en-GB"/>
              <a:t>Description</a:t>
            </a:r>
          </a:p>
        </p:txBody>
      </p:sp>
    </p:spTree>
    <p:extLst>
      <p:ext uri="{BB962C8B-B14F-4D97-AF65-F5344CB8AC3E}">
        <p14:creationId xmlns:p14="http://schemas.microsoft.com/office/powerpoint/2010/main" val="4145476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11175"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409733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3" name="Content Placeholder 2">
            <a:extLst>
              <a:ext uri="{FF2B5EF4-FFF2-40B4-BE49-F238E27FC236}">
                <a16:creationId xmlns:a16="http://schemas.microsoft.com/office/drawing/2014/main" id="{D109E005-B2BA-4999-8A04-E6B566F973B6}"/>
              </a:ext>
            </a:extLst>
          </p:cNvPr>
          <p:cNvSpPr>
            <a:spLocks noGrp="1"/>
          </p:cNvSpPr>
          <p:nvPr>
            <p:ph sz="quarter" idx="14" hasCustomPrompt="1"/>
          </p:nvPr>
        </p:nvSpPr>
        <p:spPr>
          <a:xfrm>
            <a:off x="2430234"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15" name="Content Placeholder 3">
            <a:extLst>
              <a:ext uri="{FF2B5EF4-FFF2-40B4-BE49-F238E27FC236}">
                <a16:creationId xmlns:a16="http://schemas.microsoft.com/office/drawing/2014/main" id="{F45962CF-14ED-433A-BEBC-3DEED0C8B537}"/>
              </a:ext>
            </a:extLst>
          </p:cNvPr>
          <p:cNvSpPr>
            <a:spLocks noGrp="1"/>
          </p:cNvSpPr>
          <p:nvPr>
            <p:ph sz="quarter" idx="15" hasCustomPrompt="1"/>
          </p:nvPr>
        </p:nvSpPr>
        <p:spPr>
          <a:xfrm>
            <a:off x="4349293"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17" name="Content Placeholder 4">
            <a:extLst>
              <a:ext uri="{FF2B5EF4-FFF2-40B4-BE49-F238E27FC236}">
                <a16:creationId xmlns:a16="http://schemas.microsoft.com/office/drawing/2014/main" id="{518F096B-0147-4946-81A3-07EB1711EDC7}"/>
              </a:ext>
            </a:extLst>
          </p:cNvPr>
          <p:cNvSpPr>
            <a:spLocks noGrp="1"/>
          </p:cNvSpPr>
          <p:nvPr>
            <p:ph sz="quarter" idx="16" hasCustomPrompt="1"/>
          </p:nvPr>
        </p:nvSpPr>
        <p:spPr>
          <a:xfrm>
            <a:off x="6268352"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19" name="Content Placeholder 5">
            <a:extLst>
              <a:ext uri="{FF2B5EF4-FFF2-40B4-BE49-F238E27FC236}">
                <a16:creationId xmlns:a16="http://schemas.microsoft.com/office/drawing/2014/main" id="{EA40C76A-4A1B-426F-A0F3-27766FBEEA41}"/>
              </a:ext>
            </a:extLst>
          </p:cNvPr>
          <p:cNvSpPr>
            <a:spLocks noGrp="1"/>
          </p:cNvSpPr>
          <p:nvPr>
            <p:ph sz="quarter" idx="17" hasCustomPrompt="1"/>
          </p:nvPr>
        </p:nvSpPr>
        <p:spPr>
          <a:xfrm>
            <a:off x="8187411"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1" name="Content Placeholder 6">
            <a:extLst>
              <a:ext uri="{FF2B5EF4-FFF2-40B4-BE49-F238E27FC236}">
                <a16:creationId xmlns:a16="http://schemas.microsoft.com/office/drawing/2014/main" id="{00880DC7-B2DC-443C-BD83-32F04028CCEB}"/>
              </a:ext>
            </a:extLst>
          </p:cNvPr>
          <p:cNvSpPr>
            <a:spLocks noGrp="1"/>
          </p:cNvSpPr>
          <p:nvPr>
            <p:ph sz="quarter" idx="18" hasCustomPrompt="1"/>
          </p:nvPr>
        </p:nvSpPr>
        <p:spPr>
          <a:xfrm>
            <a:off x="10106470"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3" name="Content Placeholder 7">
            <a:extLst>
              <a:ext uri="{FF2B5EF4-FFF2-40B4-BE49-F238E27FC236}">
                <a16:creationId xmlns:a16="http://schemas.microsoft.com/office/drawing/2014/main" id="{6DDE0339-BB90-41F5-96AE-14CB971FF015}"/>
              </a:ext>
            </a:extLst>
          </p:cNvPr>
          <p:cNvSpPr>
            <a:spLocks noGrp="1"/>
          </p:cNvSpPr>
          <p:nvPr>
            <p:ph sz="quarter" idx="19" hasCustomPrompt="1"/>
          </p:nvPr>
        </p:nvSpPr>
        <p:spPr>
          <a:xfrm>
            <a:off x="511175"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5" name="Content Placeholder 8">
            <a:extLst>
              <a:ext uri="{FF2B5EF4-FFF2-40B4-BE49-F238E27FC236}">
                <a16:creationId xmlns:a16="http://schemas.microsoft.com/office/drawing/2014/main" id="{A1F04957-65BD-46E7-8548-07F8CDAC2190}"/>
              </a:ext>
            </a:extLst>
          </p:cNvPr>
          <p:cNvSpPr>
            <a:spLocks noGrp="1"/>
          </p:cNvSpPr>
          <p:nvPr>
            <p:ph sz="quarter" idx="20" hasCustomPrompt="1"/>
          </p:nvPr>
        </p:nvSpPr>
        <p:spPr>
          <a:xfrm>
            <a:off x="2430234"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7" name="Content Placeholder 9">
            <a:extLst>
              <a:ext uri="{FF2B5EF4-FFF2-40B4-BE49-F238E27FC236}">
                <a16:creationId xmlns:a16="http://schemas.microsoft.com/office/drawing/2014/main" id="{740494B8-C381-414A-BB7A-A8D06AE30DB3}"/>
              </a:ext>
            </a:extLst>
          </p:cNvPr>
          <p:cNvSpPr>
            <a:spLocks noGrp="1"/>
          </p:cNvSpPr>
          <p:nvPr>
            <p:ph sz="quarter" idx="21" hasCustomPrompt="1"/>
          </p:nvPr>
        </p:nvSpPr>
        <p:spPr>
          <a:xfrm>
            <a:off x="4349293"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9" name="Content Placeholder 10">
            <a:extLst>
              <a:ext uri="{FF2B5EF4-FFF2-40B4-BE49-F238E27FC236}">
                <a16:creationId xmlns:a16="http://schemas.microsoft.com/office/drawing/2014/main" id="{2C81939D-325D-4011-9F79-84C4BFECFDF8}"/>
              </a:ext>
            </a:extLst>
          </p:cNvPr>
          <p:cNvSpPr>
            <a:spLocks noGrp="1"/>
          </p:cNvSpPr>
          <p:nvPr>
            <p:ph sz="quarter" idx="22" hasCustomPrompt="1"/>
          </p:nvPr>
        </p:nvSpPr>
        <p:spPr>
          <a:xfrm>
            <a:off x="6268352"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31" name="Content Placeholder 11">
            <a:extLst>
              <a:ext uri="{FF2B5EF4-FFF2-40B4-BE49-F238E27FC236}">
                <a16:creationId xmlns:a16="http://schemas.microsoft.com/office/drawing/2014/main" id="{756E2DB3-5433-44FE-AD07-FBBE3D440AB4}"/>
              </a:ext>
            </a:extLst>
          </p:cNvPr>
          <p:cNvSpPr>
            <a:spLocks noGrp="1"/>
          </p:cNvSpPr>
          <p:nvPr>
            <p:ph sz="quarter" idx="23" hasCustomPrompt="1"/>
          </p:nvPr>
        </p:nvSpPr>
        <p:spPr>
          <a:xfrm>
            <a:off x="8187411"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33" name="Content Placeholder 12">
            <a:extLst>
              <a:ext uri="{FF2B5EF4-FFF2-40B4-BE49-F238E27FC236}">
                <a16:creationId xmlns:a16="http://schemas.microsoft.com/office/drawing/2014/main" id="{357A8F6B-63E2-4777-82D3-6D7B324D3ED2}"/>
              </a:ext>
            </a:extLst>
          </p:cNvPr>
          <p:cNvSpPr>
            <a:spLocks noGrp="1"/>
          </p:cNvSpPr>
          <p:nvPr>
            <p:ph sz="quarter" idx="24" hasCustomPrompt="1"/>
          </p:nvPr>
        </p:nvSpPr>
        <p:spPr>
          <a:xfrm>
            <a:off x="10106470"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51317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Tree>
    <p:extLst>
      <p:ext uri="{BB962C8B-B14F-4D97-AF65-F5344CB8AC3E}">
        <p14:creationId xmlns:p14="http://schemas.microsoft.com/office/powerpoint/2010/main" val="1035747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03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Cover 4">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accent6"/>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6" y="571774"/>
            <a:ext cx="6558601"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tx1"/>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6" y="1556510"/>
            <a:ext cx="5022844" cy="1820100"/>
          </a:xfrm>
        </p:spPr>
        <p:txBody>
          <a:bodyPr/>
          <a:lstStyle>
            <a:lvl1pPr>
              <a:lnSpc>
                <a:spcPct val="85000"/>
              </a:lnSpc>
              <a:defRPr sz="5400">
                <a:solidFill>
                  <a:schemeClr val="accent6"/>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1" y="0"/>
            <a:ext cx="3584576"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BRE Vector Logo">
            <a:extLst>
              <a:ext uri="{FF2B5EF4-FFF2-40B4-BE49-F238E27FC236}">
                <a16:creationId xmlns:a16="http://schemas.microsoft.com/office/drawing/2014/main" id="{2E2EAA08-5BCE-48AA-B638-B6BB3E345AA7}"/>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297730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Tree>
    <p:extLst>
      <p:ext uri="{BB962C8B-B14F-4D97-AF65-F5344CB8AC3E}">
        <p14:creationId xmlns:p14="http://schemas.microsoft.com/office/powerpoint/2010/main" val="3185468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taViz - Text &amp;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3582988" y="1600200"/>
            <a:ext cx="8097837" cy="4495800"/>
          </a:xfrm>
        </p:spPr>
        <p:txBody>
          <a:bodyPr/>
          <a:lstStyle/>
          <a:p>
            <a:r>
              <a:rPr lang="en-GB" dirty="0"/>
              <a:t>Click icon to add chart</a:t>
            </a:r>
            <a:endParaRPr lang="en-US" dirty="0"/>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508000" y="1601787"/>
            <a:ext cx="2973388" cy="4494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2987" y="973138"/>
            <a:ext cx="8097837"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3" cy="398398"/>
          </a:xfrm>
        </p:spPr>
        <p:txBody>
          <a:bodyPr/>
          <a:lstStyle/>
          <a:p>
            <a:r>
              <a:rPr lang="en-GB"/>
              <a:t>Click to edit Master title style</a:t>
            </a:r>
          </a:p>
        </p:txBody>
      </p:sp>
      <p:sp>
        <p:nvSpPr>
          <p:cNvPr id="9" name="Rectangle 8">
            <a:extLst>
              <a:ext uri="{FF2B5EF4-FFF2-40B4-BE49-F238E27FC236}">
                <a16:creationId xmlns:a16="http://schemas.microsoft.com/office/drawing/2014/main" id="{CEB4F623-0894-4D0D-8978-0BFBBCC955C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9602876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taViz - 1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11172825"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9" name="Rectangle 8">
            <a:extLst>
              <a:ext uri="{FF2B5EF4-FFF2-40B4-BE49-F238E27FC236}">
                <a16:creationId xmlns:a16="http://schemas.microsoft.com/office/drawing/2014/main" id="{0891508E-3D5B-4491-9DE0-5F5F108BBF2E}"/>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889361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taViz - 2 Charts 1:2">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3582988" y="6272784"/>
            <a:ext cx="8101012"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3582988" y="1600200"/>
            <a:ext cx="8101012" cy="4495800"/>
          </a:xfrm>
        </p:spPr>
        <p:txBody>
          <a:bodyPr/>
          <a:lstStyle/>
          <a:p>
            <a:r>
              <a:rPr lang="en-GB" dirty="0"/>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3582988" y="973138"/>
            <a:ext cx="8101012"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297338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2973388"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2973388"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12" name="Rectangle 11">
            <a:extLst>
              <a:ext uri="{FF2B5EF4-FFF2-40B4-BE49-F238E27FC236}">
                <a16:creationId xmlns:a16="http://schemas.microsoft.com/office/drawing/2014/main" id="{73B0B34B-8B5C-45C7-8ED6-E6E702F7860F}"/>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7092896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taViz - 2 Charts 1:1">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6148386" y="6272784"/>
            <a:ext cx="553561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6148386" y="1600200"/>
            <a:ext cx="5535614" cy="4495800"/>
          </a:xfrm>
        </p:spPr>
        <p:txBody>
          <a:bodyPr/>
          <a:lstStyle/>
          <a:p>
            <a:r>
              <a:rPr lang="en-GB" dirty="0"/>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6148386" y="973138"/>
            <a:ext cx="553561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7999" y="6272784"/>
            <a:ext cx="5535613"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7999" y="1600200"/>
            <a:ext cx="5535613"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8" y="974154"/>
            <a:ext cx="5535613"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12" name="Rectangle 11">
            <a:extLst>
              <a:ext uri="{FF2B5EF4-FFF2-40B4-BE49-F238E27FC236}">
                <a16:creationId xmlns:a16="http://schemas.microsoft.com/office/drawing/2014/main" id="{539BB95B-E1EA-4AF4-B13C-51870DBAC21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42087163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taViz - 3 Charts">
    <p:spTree>
      <p:nvGrpSpPr>
        <p:cNvPr id="1" name=""/>
        <p:cNvGrpSpPr/>
        <p:nvPr/>
      </p:nvGrpSpPr>
      <p:grpSpPr>
        <a:xfrm>
          <a:off x="0" y="0"/>
          <a:ext cx="0" cy="0"/>
          <a:chOff x="0" y="0"/>
          <a:chExt cx="0" cy="0"/>
        </a:xfrm>
      </p:grpSpPr>
      <p:sp>
        <p:nvSpPr>
          <p:cNvPr id="14" name="Source Placeholder 3">
            <a:extLst>
              <a:ext uri="{FF2B5EF4-FFF2-40B4-BE49-F238E27FC236}">
                <a16:creationId xmlns:a16="http://schemas.microsoft.com/office/drawing/2014/main" id="{D6AE0AA0-FEF7-46E7-8BC9-EB6D66ADC8E4}"/>
              </a:ext>
            </a:extLst>
          </p:cNvPr>
          <p:cNvSpPr>
            <a:spLocks noGrp="1"/>
          </p:cNvSpPr>
          <p:nvPr>
            <p:ph type="body" sz="quarter" idx="21" hasCustomPrompt="1"/>
          </p:nvPr>
        </p:nvSpPr>
        <p:spPr>
          <a:xfrm>
            <a:off x="7678040"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2" name="Chart Placeholder 3">
            <a:extLst>
              <a:ext uri="{FF2B5EF4-FFF2-40B4-BE49-F238E27FC236}">
                <a16:creationId xmlns:a16="http://schemas.microsoft.com/office/drawing/2014/main" id="{41D3DC06-D2A2-4F90-B91A-8FFA8737D3B8}"/>
              </a:ext>
            </a:extLst>
          </p:cNvPr>
          <p:cNvSpPr>
            <a:spLocks noGrp="1"/>
          </p:cNvSpPr>
          <p:nvPr>
            <p:ph type="chart" sz="quarter" idx="20"/>
          </p:nvPr>
        </p:nvSpPr>
        <p:spPr>
          <a:xfrm>
            <a:off x="7678040" y="1600200"/>
            <a:ext cx="3483864" cy="4495800"/>
          </a:xfrm>
        </p:spPr>
        <p:txBody>
          <a:bodyPr/>
          <a:lstStyle/>
          <a:p>
            <a:r>
              <a:rPr lang="en-GB" dirty="0"/>
              <a:t>Click icon to add chart</a:t>
            </a:r>
            <a:endParaRPr lang="en-US" dirty="0"/>
          </a:p>
        </p:txBody>
      </p:sp>
      <p:sp>
        <p:nvSpPr>
          <p:cNvPr id="5" name="Subheading Placeholder 3">
            <a:extLst>
              <a:ext uri="{FF2B5EF4-FFF2-40B4-BE49-F238E27FC236}">
                <a16:creationId xmlns:a16="http://schemas.microsoft.com/office/drawing/2014/main" id="{0CCB7705-183B-47CB-8EBE-D47E0F723930}"/>
              </a:ext>
            </a:extLst>
          </p:cNvPr>
          <p:cNvSpPr>
            <a:spLocks noGrp="1"/>
          </p:cNvSpPr>
          <p:nvPr>
            <p:ph type="body" sz="quarter" idx="19" hasCustomPrompt="1"/>
          </p:nvPr>
        </p:nvSpPr>
        <p:spPr>
          <a:xfrm>
            <a:off x="7678040"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4094163"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4094163" y="1600200"/>
            <a:ext cx="3483864" cy="4495800"/>
          </a:xfrm>
        </p:spPr>
        <p:txBody>
          <a:bodyPr/>
          <a:lstStyle/>
          <a:p>
            <a:r>
              <a:rPr lang="en-GB" dirty="0"/>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4094163"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4437"/>
            <a:ext cx="3486150"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3486150"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3486150"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15" name="Rectangle 14">
            <a:extLst>
              <a:ext uri="{FF2B5EF4-FFF2-40B4-BE49-F238E27FC236}">
                <a16:creationId xmlns:a16="http://schemas.microsoft.com/office/drawing/2014/main" id="{ABCA4E9F-9C9D-48B1-801F-C93D4283947C}"/>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2592852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taViz - Title Only">
    <p:spTree>
      <p:nvGrpSpPr>
        <p:cNvPr id="1" name=""/>
        <p:cNvGrpSpPr/>
        <p:nvPr/>
      </p:nvGrpSpPr>
      <p:grpSpPr>
        <a:xfrm>
          <a:off x="0" y="0"/>
          <a:ext cx="0" cy="0"/>
          <a:chOff x="0" y="0"/>
          <a:chExt cx="0" cy="0"/>
        </a:xfrm>
      </p:grpSpPr>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t"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5" name="Rectangle 4">
            <a:extLst>
              <a:ext uri="{FF2B5EF4-FFF2-40B4-BE49-F238E27FC236}">
                <a16:creationId xmlns:a16="http://schemas.microsoft.com/office/drawing/2014/main" id="{92693A9B-C3DC-4DC4-8E9A-7A879A723001}"/>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8329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0212" cy="180975"/>
          </a:xfrm>
        </p:spPr>
        <p:txBody>
          <a:bodyPr wrap="none" anchor="b" anchorCtr="0"/>
          <a:lstStyle>
            <a:lvl1pPr>
              <a:defRPr sz="900">
                <a:solidFill>
                  <a:srgbClr val="80BBAD"/>
                </a:solidFill>
                <a:latin typeface="Space Mono" panose="02000509040000020004" pitchFamily="49" charset="0"/>
              </a:defRPr>
            </a:lvl1pPr>
          </a:lstStyle>
          <a:p>
            <a:pPr lvl="0"/>
            <a:r>
              <a:rPr lang="en-GB"/>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GB"/>
              <a:t>Asset/Property name,</a:t>
            </a:r>
            <a:br>
              <a:rPr lang="en-GB"/>
            </a:br>
            <a:r>
              <a:rPr lang="en-GB"/>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5" y="2852738"/>
            <a:ext cx="3486148" cy="3551237"/>
          </a:xfrm>
          <a:solidFill>
            <a:srgbClr val="CBCDCB"/>
          </a:solidFill>
        </p:spPr>
        <p:txBody>
          <a:bodyPr rIns="0" anchor="ctr" anchorCtr="0"/>
          <a:lstStyle>
            <a:lvl1pPr algn="ctr">
              <a:defRPr/>
            </a:lvl1pPr>
          </a:lstStyle>
          <a:p>
            <a:r>
              <a:rPr lang="en-GB" dirty="0"/>
              <a:t>Click icon to add picture</a:t>
            </a:r>
          </a:p>
        </p:txBody>
      </p:sp>
      <p:sp>
        <p:nvSpPr>
          <p:cNvPr id="24" name="Quote Name Placeholder">
            <a:extLst>
              <a:ext uri="{FF2B5EF4-FFF2-40B4-BE49-F238E27FC236}">
                <a16:creationId xmlns:a16="http://schemas.microsoft.com/office/drawing/2014/main" id="{4A30F32B-E426-4724-BE90-F0B8DDAFDF48}"/>
              </a:ext>
            </a:extLst>
          </p:cNvPr>
          <p:cNvSpPr>
            <a:spLocks noGrp="1"/>
          </p:cNvSpPr>
          <p:nvPr>
            <p:ph type="body" sz="quarter" idx="49" hasCustomPrompt="1"/>
          </p:nvPr>
        </p:nvSpPr>
        <p:spPr>
          <a:xfrm>
            <a:off x="8194675" y="2346961"/>
            <a:ext cx="3484563" cy="404178"/>
          </a:xfrm>
        </p:spPr>
        <p:txBody>
          <a:bodyPr rIns="0"/>
          <a:lstStyle>
            <a:lvl1pPr algn="r">
              <a:spcBef>
                <a:spcPts val="0"/>
              </a:spcBef>
              <a:spcAft>
                <a:spcPts val="0"/>
              </a:spcAft>
              <a:defRPr sz="1200">
                <a:solidFill>
                  <a:schemeClr val="accent6"/>
                </a:solidFill>
                <a:latin typeface="Financier Display Semibold" panose="02020703070506060203" pitchFamily="18" charset="0"/>
              </a:defRPr>
            </a:lvl1pPr>
            <a:lvl2pPr algn="r">
              <a:defRPr sz="1050">
                <a:latin typeface="+mn-lt"/>
              </a:defRPr>
            </a:lvl2pPr>
          </a:lstStyle>
          <a:p>
            <a:pPr lvl="0"/>
            <a:r>
              <a:rPr lang="en-GB"/>
              <a:t>First </a:t>
            </a:r>
            <a:r>
              <a:rPr lang="en-GB" err="1"/>
              <a:t>Lastname</a:t>
            </a:r>
            <a:endParaRPr lang="en-GB"/>
          </a:p>
          <a:p>
            <a:pPr lvl="1"/>
            <a:r>
              <a:rPr lang="en-GB"/>
              <a:t>Title, Company</a:t>
            </a:r>
          </a:p>
        </p:txBody>
      </p:sp>
      <p:sp>
        <p:nvSpPr>
          <p:cNvPr id="22" name="Quote Text Placeholder">
            <a:extLst>
              <a:ext uri="{FF2B5EF4-FFF2-40B4-BE49-F238E27FC236}">
                <a16:creationId xmlns:a16="http://schemas.microsoft.com/office/drawing/2014/main" id="{1C3633B3-6BD8-4C62-AB77-AE4A03FED68F}"/>
              </a:ext>
            </a:extLst>
          </p:cNvPr>
          <p:cNvSpPr>
            <a:spLocks noGrp="1"/>
          </p:cNvSpPr>
          <p:nvPr>
            <p:ph type="body" sz="quarter" idx="48" hasCustomPrompt="1"/>
          </p:nvPr>
        </p:nvSpPr>
        <p:spPr>
          <a:xfrm>
            <a:off x="8194675" y="1601788"/>
            <a:ext cx="3484563" cy="649224"/>
          </a:xfrm>
        </p:spPr>
        <p:txBody>
          <a:bodyPr rIns="0" anchor="b" anchorCtr="0"/>
          <a:lstStyle>
            <a:lvl1pPr algn="r">
              <a:defRPr sz="1600">
                <a:solidFill>
                  <a:srgbClr val="80BBAD"/>
                </a:solidFill>
              </a:defRPr>
            </a:lvl1pPr>
          </a:lstStyle>
          <a:p>
            <a:pPr lvl="0"/>
            <a:r>
              <a:rPr lang="en-GB"/>
              <a:t>Quote Text here</a:t>
            </a:r>
          </a:p>
        </p:txBody>
      </p:sp>
      <p:sp>
        <p:nvSpPr>
          <p:cNvPr id="20" name="Opening Quotes">
            <a:extLst>
              <a:ext uri="{FF2B5EF4-FFF2-40B4-BE49-F238E27FC236}">
                <a16:creationId xmlns:a16="http://schemas.microsoft.com/office/drawing/2014/main" id="{15E826B4-64A6-4A6D-A249-3F1684AD8AFD}"/>
              </a:ext>
            </a:extLst>
          </p:cNvPr>
          <p:cNvSpPr>
            <a:spLocks noChangeAspect="1"/>
          </p:cNvSpPr>
          <p:nvPr/>
        </p:nvSpPr>
        <p:spPr>
          <a:xfrm>
            <a:off x="11445067" y="1601790"/>
            <a:ext cx="235756" cy="18176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Tree>
    <p:extLst>
      <p:ext uri="{BB962C8B-B14F-4D97-AF65-F5344CB8AC3E}">
        <p14:creationId xmlns:p14="http://schemas.microsoft.com/office/powerpoint/2010/main" val="99974678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8150" cy="180975"/>
          </a:xfrm>
        </p:spPr>
        <p:txBody>
          <a:bodyPr wrap="none" anchor="b" anchorCtr="0"/>
          <a:lstStyle>
            <a:lvl1pPr>
              <a:defRPr sz="900">
                <a:solidFill>
                  <a:srgbClr val="80BBAD"/>
                </a:solidFill>
                <a:latin typeface="Space Mono" panose="02000509040000020004" pitchFamily="49" charset="0"/>
              </a:defRPr>
            </a:lvl1pPr>
          </a:lstStyle>
          <a:p>
            <a:pPr lvl="0"/>
            <a:r>
              <a:rPr lang="en-GB"/>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GB"/>
              <a:t>Asset/Property name,</a:t>
            </a:r>
            <a:br>
              <a:rPr lang="en-GB"/>
            </a:br>
            <a:r>
              <a:rPr lang="en-GB"/>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4" y="454024"/>
            <a:ext cx="3997325" cy="5949952"/>
          </a:xfrm>
          <a:solidFill>
            <a:srgbClr val="CBCDCB"/>
          </a:solidFill>
        </p:spPr>
        <p:txBody>
          <a:bodyPr rIns="0" anchor="ctr" anchorCtr="0"/>
          <a:lstStyle>
            <a:lvl1pPr algn="ctr">
              <a:defRPr/>
            </a:lvl1pPr>
          </a:lstStyle>
          <a:p>
            <a:r>
              <a:rPr lang="en-GB" dirty="0"/>
              <a:t>Click icon to add picture</a:t>
            </a:r>
          </a:p>
        </p:txBody>
      </p:sp>
    </p:spTree>
    <p:extLst>
      <p:ext uri="{BB962C8B-B14F-4D97-AF65-F5344CB8AC3E}">
        <p14:creationId xmlns:p14="http://schemas.microsoft.com/office/powerpoint/2010/main" val="2574119692"/>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rack Record - 2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1">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601788"/>
            <a:ext cx="5021263" cy="463750"/>
          </a:xfrm>
        </p:spPr>
        <p:txBody>
          <a:bodyPr anchor="b" anchorCtr="0"/>
          <a:lstStyle>
            <a:lvl1pPr>
              <a:defRPr>
                <a:solidFill>
                  <a:srgbClr val="96B3B6"/>
                </a:solidFill>
              </a:defRPr>
            </a:lvl1pPr>
          </a:lstStyle>
          <a:p>
            <a:pPr lvl="0"/>
            <a:r>
              <a:rPr lang="en-GB"/>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2227264"/>
            <a:ext cx="4516437" cy="195262"/>
          </a:xfrm>
        </p:spPr>
        <p:txBody>
          <a:bodyPr rIns="0" anchor="b" anchorCtr="0"/>
          <a:lstStyle>
            <a:lvl1pPr>
              <a:defRPr sz="1400" cap="all" baseline="0">
                <a:latin typeface="Calibre Medium" panose="020B0603030202060203" pitchFamily="34" charset="0"/>
              </a:defRPr>
            </a:lvl1pPr>
          </a:lstStyle>
          <a:p>
            <a:pPr lvl="0"/>
            <a:r>
              <a:rPr lang="en-GB"/>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GB"/>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636525"/>
            <a:ext cx="2452688" cy="2614926"/>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636838"/>
            <a:ext cx="2450592" cy="2614612"/>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7 rows</a:t>
            </a:r>
          </a:p>
        </p:txBody>
      </p:sp>
      <p:sp>
        <p:nvSpPr>
          <p:cNvPr id="21" name="Sector Asset Placeholder 2">
            <a:extLst>
              <a:ext uri="{FF2B5EF4-FFF2-40B4-BE49-F238E27FC236}">
                <a16:creationId xmlns:a16="http://schemas.microsoft.com/office/drawing/2014/main" id="{1CB0BF30-A45D-4066-89F3-913BA2DDDFDF}"/>
              </a:ext>
            </a:extLst>
          </p:cNvPr>
          <p:cNvSpPr>
            <a:spLocks noGrp="1"/>
          </p:cNvSpPr>
          <p:nvPr>
            <p:ph sz="quarter" idx="48" hasCustomPrompt="1"/>
          </p:nvPr>
        </p:nvSpPr>
        <p:spPr>
          <a:xfrm>
            <a:off x="6146800" y="1601788"/>
            <a:ext cx="5021263" cy="463750"/>
          </a:xfrm>
        </p:spPr>
        <p:txBody>
          <a:bodyPr anchor="b" anchorCtr="0"/>
          <a:lstStyle>
            <a:lvl1pPr>
              <a:defRPr>
                <a:solidFill>
                  <a:srgbClr val="96B3B6"/>
                </a:solidFill>
              </a:defRPr>
            </a:lvl1pPr>
          </a:lstStyle>
          <a:p>
            <a:pPr lvl="0"/>
            <a:r>
              <a:rPr lang="en-GB"/>
              <a:t>Sector or Asset Type</a:t>
            </a:r>
          </a:p>
        </p:txBody>
      </p:sp>
      <p:sp>
        <p:nvSpPr>
          <p:cNvPr id="22" name="Co. Name Placeholder 2">
            <a:extLst>
              <a:ext uri="{FF2B5EF4-FFF2-40B4-BE49-F238E27FC236}">
                <a16:creationId xmlns:a16="http://schemas.microsoft.com/office/drawing/2014/main" id="{05A7C511-0C58-4634-A410-74911CC57C7F}"/>
              </a:ext>
            </a:extLst>
          </p:cNvPr>
          <p:cNvSpPr>
            <a:spLocks noGrp="1"/>
          </p:cNvSpPr>
          <p:nvPr>
            <p:ph type="body" sz="quarter" idx="49" hasCustomPrompt="1"/>
          </p:nvPr>
        </p:nvSpPr>
        <p:spPr>
          <a:xfrm>
            <a:off x="6138863" y="2227264"/>
            <a:ext cx="4516437" cy="195262"/>
          </a:xfrm>
        </p:spPr>
        <p:txBody>
          <a:bodyPr rIns="0" anchor="b" anchorCtr="0"/>
          <a:lstStyle>
            <a:lvl1pPr>
              <a:defRPr sz="1400" cap="all" baseline="0">
                <a:latin typeface="Calibre Medium" panose="020B0603030202060203" pitchFamily="34" charset="0"/>
              </a:defRPr>
            </a:lvl1pPr>
          </a:lstStyle>
          <a:p>
            <a:pPr lvl="0"/>
            <a:r>
              <a:rPr lang="en-GB"/>
              <a:t>Company Name</a:t>
            </a:r>
          </a:p>
        </p:txBody>
      </p:sp>
      <p:sp>
        <p:nvSpPr>
          <p:cNvPr id="23" name="Year Placeholder 2">
            <a:extLst>
              <a:ext uri="{FF2B5EF4-FFF2-40B4-BE49-F238E27FC236}">
                <a16:creationId xmlns:a16="http://schemas.microsoft.com/office/drawing/2014/main" id="{AAECA73B-E9F1-4B11-B1FF-36A5F2BFEA17}"/>
              </a:ext>
            </a:extLst>
          </p:cNvPr>
          <p:cNvSpPr>
            <a:spLocks noGrp="1"/>
          </p:cNvSpPr>
          <p:nvPr>
            <p:ph type="body" sz="quarter" idx="50" hasCustomPrompt="1"/>
          </p:nvPr>
        </p:nvSpPr>
        <p:spPr>
          <a:xfrm>
            <a:off x="10655300"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GB"/>
              <a:t>Year</a:t>
            </a:r>
          </a:p>
        </p:txBody>
      </p:sp>
      <p:cxnSp>
        <p:nvCxnSpPr>
          <p:cNvPr id="24" name="Horizontal Line 2">
            <a:extLst>
              <a:ext uri="{FF2B5EF4-FFF2-40B4-BE49-F238E27FC236}">
                <a16:creationId xmlns:a16="http://schemas.microsoft.com/office/drawing/2014/main" id="{87477E01-7F4D-4012-BA93-177BB45A09FF}"/>
              </a:ext>
            </a:extLst>
          </p:cNvPr>
          <p:cNvCxnSpPr/>
          <p:nvPr userDrawn="1"/>
        </p:nvCxnSpPr>
        <p:spPr>
          <a:xfrm>
            <a:off x="6138342"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Picture Placeholder 2">
            <a:extLst>
              <a:ext uri="{FF2B5EF4-FFF2-40B4-BE49-F238E27FC236}">
                <a16:creationId xmlns:a16="http://schemas.microsoft.com/office/drawing/2014/main" id="{4030913B-7188-4276-A89C-49544D94F904}"/>
              </a:ext>
            </a:extLst>
          </p:cNvPr>
          <p:cNvSpPr>
            <a:spLocks noGrp="1"/>
          </p:cNvSpPr>
          <p:nvPr>
            <p:ph type="pic" sz="quarter" idx="51"/>
          </p:nvPr>
        </p:nvSpPr>
        <p:spPr>
          <a:xfrm>
            <a:off x="6146800" y="2636525"/>
            <a:ext cx="2452688" cy="2614926"/>
          </a:xfrm>
          <a:solidFill>
            <a:srgbClr val="CBCDCB"/>
          </a:solidFill>
        </p:spPr>
        <p:txBody>
          <a:bodyPr rIns="0" anchor="ctr" anchorCtr="0"/>
          <a:lstStyle>
            <a:lvl1pPr algn="ctr">
              <a:defRPr/>
            </a:lvl1pPr>
          </a:lstStyle>
          <a:p>
            <a:r>
              <a:rPr lang="en-GB" dirty="0"/>
              <a:t>Click icon to add picture</a:t>
            </a:r>
          </a:p>
        </p:txBody>
      </p:sp>
      <p:sp>
        <p:nvSpPr>
          <p:cNvPr id="26" name="Table Placeholder 2">
            <a:extLst>
              <a:ext uri="{FF2B5EF4-FFF2-40B4-BE49-F238E27FC236}">
                <a16:creationId xmlns:a16="http://schemas.microsoft.com/office/drawing/2014/main" id="{AC9ED858-80A4-4C66-9289-A5DAF91EE2AD}"/>
              </a:ext>
            </a:extLst>
          </p:cNvPr>
          <p:cNvSpPr>
            <a:spLocks noGrp="1"/>
          </p:cNvSpPr>
          <p:nvPr>
            <p:ph type="tbl" sz="quarter" idx="52" hasCustomPrompt="1"/>
          </p:nvPr>
        </p:nvSpPr>
        <p:spPr>
          <a:xfrm>
            <a:off x="8717471" y="2636838"/>
            <a:ext cx="2450592" cy="2614612"/>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7 rows</a:t>
            </a:r>
          </a:p>
        </p:txBody>
      </p:sp>
    </p:spTree>
    <p:extLst>
      <p:ext uri="{BB962C8B-B14F-4D97-AF65-F5344CB8AC3E}">
        <p14:creationId xmlns:p14="http://schemas.microsoft.com/office/powerpoint/2010/main" val="26786486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genda 1">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userDrawn="1"/>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3341390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rack Record - 4up Option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1894272"/>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227263"/>
            <a:ext cx="2452688" cy="1773233"/>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227264"/>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19" name="Co. Name Placeholder 2">
            <a:extLst>
              <a:ext uri="{FF2B5EF4-FFF2-40B4-BE49-F238E27FC236}">
                <a16:creationId xmlns:a16="http://schemas.microsoft.com/office/drawing/2014/main" id="{4CC0E765-7BE1-4C6B-A85C-9E3C78817695}"/>
              </a:ext>
            </a:extLst>
          </p:cNvPr>
          <p:cNvSpPr>
            <a:spLocks noGrp="1"/>
          </p:cNvSpPr>
          <p:nvPr>
            <p:ph type="body" sz="quarter" idx="48" hasCustomPrompt="1"/>
          </p:nvPr>
        </p:nvSpPr>
        <p:spPr>
          <a:xfrm>
            <a:off x="503238" y="4297746"/>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20" name="Year Placeholder 2">
            <a:extLst>
              <a:ext uri="{FF2B5EF4-FFF2-40B4-BE49-F238E27FC236}">
                <a16:creationId xmlns:a16="http://schemas.microsoft.com/office/drawing/2014/main" id="{504DB5A4-AAD4-4484-9459-60479988E2FF}"/>
              </a:ext>
            </a:extLst>
          </p:cNvPr>
          <p:cNvSpPr>
            <a:spLocks noGrp="1"/>
          </p:cNvSpPr>
          <p:nvPr>
            <p:ph type="body" sz="quarter" idx="49" hasCustomPrompt="1"/>
          </p:nvPr>
        </p:nvSpPr>
        <p:spPr>
          <a:xfrm>
            <a:off x="50196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27" name="Horizontal Line 2">
            <a:extLst>
              <a:ext uri="{FF2B5EF4-FFF2-40B4-BE49-F238E27FC236}">
                <a16:creationId xmlns:a16="http://schemas.microsoft.com/office/drawing/2014/main" id="{5791BDAE-CBC0-423D-8BC1-D5A18BA09A97}"/>
              </a:ext>
            </a:extLst>
          </p:cNvPr>
          <p:cNvCxnSpPr/>
          <p:nvPr userDrawn="1"/>
        </p:nvCxnSpPr>
        <p:spPr>
          <a:xfrm>
            <a:off x="5027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630737"/>
            <a:ext cx="2452688" cy="1773233"/>
          </a:xfrm>
          <a:solidFill>
            <a:srgbClr val="CBCDCB"/>
          </a:solidFill>
        </p:spPr>
        <p:txBody>
          <a:bodyPr rIns="0" anchor="ctr" anchorCtr="0"/>
          <a:lstStyle>
            <a:lvl1pPr algn="ctr">
              <a:defRPr/>
            </a:lvl1pPr>
          </a:lstStyle>
          <a:p>
            <a:r>
              <a:rPr lang="en-GB" dirty="0"/>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3081846" y="4630738"/>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0" name="Sector Asset Placeholder Right">
            <a:extLst>
              <a:ext uri="{FF2B5EF4-FFF2-40B4-BE49-F238E27FC236}">
                <a16:creationId xmlns:a16="http://schemas.microsoft.com/office/drawing/2014/main" id="{D819F0FA-C893-42D1-B3CF-58FF8CF6C104}"/>
              </a:ext>
            </a:extLst>
          </p:cNvPr>
          <p:cNvSpPr>
            <a:spLocks noGrp="1"/>
          </p:cNvSpPr>
          <p:nvPr>
            <p:ph sz="quarter" idx="52" hasCustomPrompt="1"/>
          </p:nvPr>
        </p:nvSpPr>
        <p:spPr>
          <a:xfrm>
            <a:off x="6657975" y="1292229"/>
            <a:ext cx="5021263" cy="566122"/>
          </a:xfrm>
        </p:spPr>
        <p:txBody>
          <a:bodyPr anchor="b" anchorCtr="0"/>
          <a:lstStyle>
            <a:lvl1pPr>
              <a:defRPr>
                <a:solidFill>
                  <a:srgbClr val="96B3B6"/>
                </a:solidFill>
              </a:defRPr>
            </a:lvl1pPr>
          </a:lstStyle>
          <a:p>
            <a:pPr lvl="0"/>
            <a:r>
              <a:rPr lang="en-GB"/>
              <a:t>Sector or Asset Type</a:t>
            </a:r>
          </a:p>
        </p:txBody>
      </p:sp>
      <p:sp>
        <p:nvSpPr>
          <p:cNvPr id="31" name="Co. Name Placeholder 3">
            <a:extLst>
              <a:ext uri="{FF2B5EF4-FFF2-40B4-BE49-F238E27FC236}">
                <a16:creationId xmlns:a16="http://schemas.microsoft.com/office/drawing/2014/main" id="{E7031D90-1512-4FAE-BCBE-E4B943472794}"/>
              </a:ext>
            </a:extLst>
          </p:cNvPr>
          <p:cNvSpPr>
            <a:spLocks noGrp="1"/>
          </p:cNvSpPr>
          <p:nvPr>
            <p:ph type="body" sz="quarter" idx="53" hasCustomPrompt="1"/>
          </p:nvPr>
        </p:nvSpPr>
        <p:spPr>
          <a:xfrm>
            <a:off x="6650038" y="1894272"/>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32" name="Year Placeholder 3">
            <a:extLst>
              <a:ext uri="{FF2B5EF4-FFF2-40B4-BE49-F238E27FC236}">
                <a16:creationId xmlns:a16="http://schemas.microsoft.com/office/drawing/2014/main" id="{2CBC58A0-C53F-4B2F-BCDC-0F3B44254595}"/>
              </a:ext>
            </a:extLst>
          </p:cNvPr>
          <p:cNvSpPr>
            <a:spLocks noGrp="1"/>
          </p:cNvSpPr>
          <p:nvPr>
            <p:ph type="body" sz="quarter" idx="54" hasCustomPrompt="1"/>
          </p:nvPr>
        </p:nvSpPr>
        <p:spPr>
          <a:xfrm>
            <a:off x="111664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33" name="Horizontal Line 3">
            <a:extLst>
              <a:ext uri="{FF2B5EF4-FFF2-40B4-BE49-F238E27FC236}">
                <a16:creationId xmlns:a16="http://schemas.microsoft.com/office/drawing/2014/main" id="{54BC91F1-FB72-4232-8994-A5ABAC62D7B1}"/>
              </a:ext>
            </a:extLst>
          </p:cNvPr>
          <p:cNvCxnSpPr/>
          <p:nvPr userDrawn="1"/>
        </p:nvCxnSpPr>
        <p:spPr>
          <a:xfrm>
            <a:off x="66495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657975" y="2227263"/>
            <a:ext cx="2452688" cy="1773233"/>
          </a:xfrm>
          <a:solidFill>
            <a:srgbClr val="CBCDCB"/>
          </a:solidFill>
        </p:spPr>
        <p:txBody>
          <a:bodyPr rIns="0" anchor="ctr" anchorCtr="0"/>
          <a:lstStyle>
            <a:lvl1pPr algn="ctr">
              <a:defRPr/>
            </a:lvl1pPr>
          </a:lstStyle>
          <a:p>
            <a:r>
              <a:rPr lang="en-GB" dirty="0"/>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9228646" y="2227264"/>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6" name="Co. Name Placeholder 4">
            <a:extLst>
              <a:ext uri="{FF2B5EF4-FFF2-40B4-BE49-F238E27FC236}">
                <a16:creationId xmlns:a16="http://schemas.microsoft.com/office/drawing/2014/main" id="{3F17F86A-36FD-48D5-80AE-920B4EEF744A}"/>
              </a:ext>
            </a:extLst>
          </p:cNvPr>
          <p:cNvSpPr>
            <a:spLocks noGrp="1"/>
          </p:cNvSpPr>
          <p:nvPr>
            <p:ph type="body" sz="quarter" idx="57" hasCustomPrompt="1"/>
          </p:nvPr>
        </p:nvSpPr>
        <p:spPr>
          <a:xfrm>
            <a:off x="6650038" y="4297746"/>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37" name="Year Placeholder 4">
            <a:extLst>
              <a:ext uri="{FF2B5EF4-FFF2-40B4-BE49-F238E27FC236}">
                <a16:creationId xmlns:a16="http://schemas.microsoft.com/office/drawing/2014/main" id="{592051E0-EF41-4E93-AA7A-CD4CEFC9D5B6}"/>
              </a:ext>
            </a:extLst>
          </p:cNvPr>
          <p:cNvSpPr>
            <a:spLocks noGrp="1"/>
          </p:cNvSpPr>
          <p:nvPr>
            <p:ph type="body" sz="quarter" idx="58" hasCustomPrompt="1"/>
          </p:nvPr>
        </p:nvSpPr>
        <p:spPr>
          <a:xfrm>
            <a:off x="111664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38" name="Horizontal Line 4">
            <a:extLst>
              <a:ext uri="{FF2B5EF4-FFF2-40B4-BE49-F238E27FC236}">
                <a16:creationId xmlns:a16="http://schemas.microsoft.com/office/drawing/2014/main" id="{2C1672BB-1917-4F95-9308-10CAD1CC0F34}"/>
              </a:ext>
            </a:extLst>
          </p:cNvPr>
          <p:cNvCxnSpPr/>
          <p:nvPr userDrawn="1"/>
        </p:nvCxnSpPr>
        <p:spPr>
          <a:xfrm>
            <a:off x="66495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657975" y="4630737"/>
            <a:ext cx="2452688" cy="1773233"/>
          </a:xfrm>
          <a:solidFill>
            <a:srgbClr val="CBCDCB"/>
          </a:solidFill>
        </p:spPr>
        <p:txBody>
          <a:bodyPr rIns="0" anchor="ctr" anchorCtr="0"/>
          <a:lstStyle>
            <a:lvl1pPr algn="ctr">
              <a:defRPr/>
            </a:lvl1pPr>
          </a:lstStyle>
          <a:p>
            <a:r>
              <a:rPr lang="en-GB" dirty="0"/>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9228646" y="4630738"/>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Tree>
    <p:extLst>
      <p:ext uri="{BB962C8B-B14F-4D97-AF65-F5344CB8AC3E}">
        <p14:creationId xmlns:p14="http://schemas.microsoft.com/office/powerpoint/2010/main" val="2823474612"/>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ack Record - 3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4" y="2227263"/>
            <a:ext cx="3484563" cy="1773233"/>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511174"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
        <p:nvSpPr>
          <p:cNvPr id="41" name="Picture Placeholder 2">
            <a:extLst>
              <a:ext uri="{FF2B5EF4-FFF2-40B4-BE49-F238E27FC236}">
                <a16:creationId xmlns:a16="http://schemas.microsoft.com/office/drawing/2014/main" id="{D16FDEBB-CDB1-4A20-9F59-F349EEE1C516}"/>
              </a:ext>
            </a:extLst>
          </p:cNvPr>
          <p:cNvSpPr>
            <a:spLocks noGrp="1"/>
          </p:cNvSpPr>
          <p:nvPr>
            <p:ph type="pic" sz="quarter" idx="48"/>
          </p:nvPr>
        </p:nvSpPr>
        <p:spPr>
          <a:xfrm>
            <a:off x="4353718" y="2227263"/>
            <a:ext cx="3484563" cy="1773233"/>
          </a:xfrm>
          <a:solidFill>
            <a:srgbClr val="CBCDCB"/>
          </a:solidFill>
        </p:spPr>
        <p:txBody>
          <a:bodyPr rIns="0" anchor="ctr" anchorCtr="0"/>
          <a:lstStyle>
            <a:lvl1pPr algn="ctr">
              <a:defRPr/>
            </a:lvl1pPr>
          </a:lstStyle>
          <a:p>
            <a:r>
              <a:rPr lang="en-GB" dirty="0"/>
              <a:t>Click icon to add picture</a:t>
            </a:r>
          </a:p>
        </p:txBody>
      </p:sp>
      <p:sp>
        <p:nvSpPr>
          <p:cNvPr id="42" name="Table Placeholder 2">
            <a:extLst>
              <a:ext uri="{FF2B5EF4-FFF2-40B4-BE49-F238E27FC236}">
                <a16:creationId xmlns:a16="http://schemas.microsoft.com/office/drawing/2014/main" id="{0A45C0B8-0909-4C05-9842-8CFC1E65CA6E}"/>
              </a:ext>
            </a:extLst>
          </p:cNvPr>
          <p:cNvSpPr>
            <a:spLocks noGrp="1"/>
          </p:cNvSpPr>
          <p:nvPr>
            <p:ph type="tbl" sz="quarter" idx="49" hasCustomPrompt="1"/>
          </p:nvPr>
        </p:nvSpPr>
        <p:spPr>
          <a:xfrm>
            <a:off x="4353718"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
        <p:nvSpPr>
          <p:cNvPr id="43" name="Picture Placeholder 3">
            <a:extLst>
              <a:ext uri="{FF2B5EF4-FFF2-40B4-BE49-F238E27FC236}">
                <a16:creationId xmlns:a16="http://schemas.microsoft.com/office/drawing/2014/main" id="{D0DCD58F-F3C7-4E2F-9EDE-21383ECB9ECB}"/>
              </a:ext>
            </a:extLst>
          </p:cNvPr>
          <p:cNvSpPr>
            <a:spLocks noGrp="1"/>
          </p:cNvSpPr>
          <p:nvPr>
            <p:ph type="pic" sz="quarter" idx="50"/>
          </p:nvPr>
        </p:nvSpPr>
        <p:spPr>
          <a:xfrm>
            <a:off x="8194675" y="2227263"/>
            <a:ext cx="3484563" cy="1773233"/>
          </a:xfrm>
          <a:solidFill>
            <a:srgbClr val="CBCDCB"/>
          </a:solidFill>
        </p:spPr>
        <p:txBody>
          <a:bodyPr rIns="0" anchor="ctr" anchorCtr="0"/>
          <a:lstStyle>
            <a:lvl1pPr algn="ctr">
              <a:defRPr/>
            </a:lvl1pPr>
          </a:lstStyle>
          <a:p>
            <a:r>
              <a:rPr lang="en-GB" dirty="0"/>
              <a:t>Click icon to add picture</a:t>
            </a:r>
          </a:p>
        </p:txBody>
      </p:sp>
      <p:sp>
        <p:nvSpPr>
          <p:cNvPr id="44" name="Table Placeholder 3">
            <a:extLst>
              <a:ext uri="{FF2B5EF4-FFF2-40B4-BE49-F238E27FC236}">
                <a16:creationId xmlns:a16="http://schemas.microsoft.com/office/drawing/2014/main" id="{C96A6F0A-397E-4C72-B34E-F20C5738B130}"/>
              </a:ext>
            </a:extLst>
          </p:cNvPr>
          <p:cNvSpPr>
            <a:spLocks noGrp="1"/>
          </p:cNvSpPr>
          <p:nvPr>
            <p:ph type="tbl" sz="quarter" idx="51" hasCustomPrompt="1"/>
          </p:nvPr>
        </p:nvSpPr>
        <p:spPr>
          <a:xfrm>
            <a:off x="8194675"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Tree>
    <p:extLst>
      <p:ext uri="{BB962C8B-B14F-4D97-AF65-F5344CB8AC3E}">
        <p14:creationId xmlns:p14="http://schemas.microsoft.com/office/powerpoint/2010/main" val="153665425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ack Record - 4up Option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139717"/>
            <a:ext cx="2452688" cy="1965960"/>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2963863" y="2139718"/>
            <a:ext cx="3081337"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438015"/>
            <a:ext cx="2452688" cy="1965960"/>
          </a:xfrm>
          <a:solidFill>
            <a:srgbClr val="CBCDCB"/>
          </a:solidFill>
        </p:spPr>
        <p:txBody>
          <a:bodyPr rIns="0" anchor="ctr" anchorCtr="0"/>
          <a:lstStyle>
            <a:lvl1pPr algn="ctr">
              <a:defRPr/>
            </a:lvl1pPr>
          </a:lstStyle>
          <a:p>
            <a:r>
              <a:rPr lang="en-GB" dirty="0"/>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2963863" y="4438015"/>
            <a:ext cx="3081337"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146764" y="2139717"/>
            <a:ext cx="2452688" cy="1965960"/>
          </a:xfrm>
          <a:solidFill>
            <a:srgbClr val="CBCDCB"/>
          </a:solidFill>
        </p:spPr>
        <p:txBody>
          <a:bodyPr rIns="0" anchor="ctr" anchorCtr="0"/>
          <a:lstStyle>
            <a:lvl1pPr algn="ctr">
              <a:defRPr/>
            </a:lvl1pPr>
          </a:lstStyle>
          <a:p>
            <a:r>
              <a:rPr lang="en-GB" dirty="0"/>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8599452" y="2139718"/>
            <a:ext cx="3081528"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146764" y="4438015"/>
            <a:ext cx="2452688" cy="1965960"/>
          </a:xfrm>
          <a:solidFill>
            <a:srgbClr val="CBCDCB"/>
          </a:solidFill>
        </p:spPr>
        <p:txBody>
          <a:bodyPr rIns="0" anchor="ctr" anchorCtr="0"/>
          <a:lstStyle>
            <a:lvl1pPr algn="ctr">
              <a:defRPr/>
            </a:lvl1pPr>
          </a:lstStyle>
          <a:p>
            <a:r>
              <a:rPr lang="en-GB" dirty="0"/>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8599452" y="4438015"/>
            <a:ext cx="3081528"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Tree>
    <p:extLst>
      <p:ext uri="{BB962C8B-B14F-4D97-AF65-F5344CB8AC3E}">
        <p14:creationId xmlns:p14="http://schemas.microsoft.com/office/powerpoint/2010/main" val="3321387760"/>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vent Speakers - 3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800"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11023"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800"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902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err="1"/>
              <a:t>FirstnameLast</a:t>
            </a:r>
            <a:endParaRPr lang="en-GB"/>
          </a:p>
          <a:p>
            <a:pPr lvl="1"/>
            <a:r>
              <a:rPr lang="en-GB"/>
              <a:t>Title</a:t>
            </a:r>
          </a:p>
          <a:p>
            <a:pPr lvl="2"/>
            <a:r>
              <a:rPr lang="en-GB"/>
              <a:t>Contact info</a:t>
            </a:r>
          </a:p>
          <a:p>
            <a:pPr lvl="3"/>
            <a:r>
              <a:rPr lang="en-GB"/>
              <a:t>Bio info</a:t>
            </a:r>
          </a:p>
        </p:txBody>
      </p:sp>
    </p:spTree>
    <p:extLst>
      <p:ext uri="{BB962C8B-B14F-4D97-AF65-F5344CB8AC3E}">
        <p14:creationId xmlns:p14="http://schemas.microsoft.com/office/powerpoint/2010/main" val="11757555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vent Speakers - 6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704"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08832"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3584575"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6146703"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8708832"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704"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8832"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3584575" y="5303043"/>
            <a:ext cx="1947863" cy="1146175"/>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6146799"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8708832"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Tree>
    <p:extLst>
      <p:ext uri="{BB962C8B-B14F-4D97-AF65-F5344CB8AC3E}">
        <p14:creationId xmlns:p14="http://schemas.microsoft.com/office/powerpoint/2010/main" val="4025583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vent Speakers - 8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6" y="1601788"/>
            <a:ext cx="1435100" cy="956733"/>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5630122"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7680748"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9731374"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3584576"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5633509"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21" name="Headshot Placeholder 7">
            <a:extLst>
              <a:ext uri="{FF2B5EF4-FFF2-40B4-BE49-F238E27FC236}">
                <a16:creationId xmlns:a16="http://schemas.microsoft.com/office/drawing/2014/main" id="{7332A527-0EB9-43D0-86B3-FF7773EE320D}"/>
              </a:ext>
            </a:extLst>
          </p:cNvPr>
          <p:cNvSpPr>
            <a:spLocks noGrp="1" noChangeAspect="1"/>
          </p:cNvSpPr>
          <p:nvPr>
            <p:ph type="pic" sz="quarter" idx="22" hasCustomPrompt="1"/>
          </p:nvPr>
        </p:nvSpPr>
        <p:spPr>
          <a:xfrm>
            <a:off x="7682442"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23" name="Headshot Placeholder 8">
            <a:extLst>
              <a:ext uri="{FF2B5EF4-FFF2-40B4-BE49-F238E27FC236}">
                <a16:creationId xmlns:a16="http://schemas.microsoft.com/office/drawing/2014/main" id="{8893B922-E816-4EB8-918A-6B723AFB4A5B}"/>
              </a:ext>
            </a:extLst>
          </p:cNvPr>
          <p:cNvSpPr>
            <a:spLocks noGrp="1" noChangeAspect="1"/>
          </p:cNvSpPr>
          <p:nvPr>
            <p:ph type="pic" sz="quarter" idx="23" hasCustomPrompt="1"/>
          </p:nvPr>
        </p:nvSpPr>
        <p:spPr>
          <a:xfrm>
            <a:off x="9731374"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5634228"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7681501"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9731375" y="2667000"/>
            <a:ext cx="1947863" cy="1146175"/>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35845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5634228"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9" name="Speaker Placeholder 7">
            <a:extLst>
              <a:ext uri="{FF2B5EF4-FFF2-40B4-BE49-F238E27FC236}">
                <a16:creationId xmlns:a16="http://schemas.microsoft.com/office/drawing/2014/main" id="{57E18A33-5D61-41C4-BC2A-577D212DE187}"/>
              </a:ext>
            </a:extLst>
          </p:cNvPr>
          <p:cNvSpPr>
            <a:spLocks noGrp="1"/>
          </p:cNvSpPr>
          <p:nvPr>
            <p:ph sz="quarter" idx="26" hasCustomPrompt="1"/>
          </p:nvPr>
        </p:nvSpPr>
        <p:spPr>
          <a:xfrm>
            <a:off x="7681501"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31" name="Speaker Placeholder 8">
            <a:extLst>
              <a:ext uri="{FF2B5EF4-FFF2-40B4-BE49-F238E27FC236}">
                <a16:creationId xmlns:a16="http://schemas.microsoft.com/office/drawing/2014/main" id="{BA121CB0-15F6-4A74-B2B5-3C8F4A4B255E}"/>
              </a:ext>
            </a:extLst>
          </p:cNvPr>
          <p:cNvSpPr>
            <a:spLocks noGrp="1"/>
          </p:cNvSpPr>
          <p:nvPr>
            <p:ph sz="quarter" idx="27" hasCustomPrompt="1"/>
          </p:nvPr>
        </p:nvSpPr>
        <p:spPr>
          <a:xfrm>
            <a:off x="97313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Tree>
    <p:extLst>
      <p:ext uri="{BB962C8B-B14F-4D97-AF65-F5344CB8AC3E}">
        <p14:creationId xmlns:p14="http://schemas.microsoft.com/office/powerpoint/2010/main" val="3493463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6"/>
        </a:solidFill>
        <a:effectLst/>
      </p:bgPr>
    </p:bg>
    <p:spTree>
      <p:nvGrpSpPr>
        <p:cNvPr id="1" name=""/>
        <p:cNvGrpSpPr/>
        <p:nvPr/>
      </p:nvGrpSpPr>
      <p:grpSpPr>
        <a:xfrm>
          <a:off x="0" y="0"/>
          <a:ext cx="0" cy="0"/>
          <a:chOff x="0" y="0"/>
          <a:chExt cx="0" cy="0"/>
        </a:xfrm>
      </p:grpSpPr>
      <p:cxnSp>
        <p:nvCxnSpPr>
          <p:cNvPr id="27" name="Line of Sight">
            <a:extLst>
              <a:ext uri="{FF2B5EF4-FFF2-40B4-BE49-F238E27FC236}">
                <a16:creationId xmlns:a16="http://schemas.microsoft.com/office/drawing/2014/main" id="{C407EC0E-41E7-4D5B-9055-FD42C50A8DCF}"/>
              </a:ext>
            </a:extLst>
          </p:cNvPr>
          <p:cNvCxnSpPr>
            <a:cxnSpLocks/>
          </p:cNvCxnSpPr>
          <p:nvPr userDrawn="1"/>
        </p:nvCxnSpPr>
        <p:spPr>
          <a:xfrm>
            <a:off x="4290219" y="681037"/>
            <a:ext cx="61722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LoS Cover">
            <a:extLst>
              <a:ext uri="{FF2B5EF4-FFF2-40B4-BE49-F238E27FC236}">
                <a16:creationId xmlns:a16="http://schemas.microsoft.com/office/drawing/2014/main" id="{9CF8EC85-1633-4BD9-8545-28E2955DF1D4}"/>
              </a:ext>
            </a:extLst>
          </p:cNvPr>
          <p:cNvSpPr/>
          <p:nvPr userDrawn="1"/>
        </p:nvSpPr>
        <p:spPr>
          <a:xfrm>
            <a:off x="0" y="0"/>
            <a:ext cx="4290219" cy="1269295"/>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6" name="Thank you">
            <a:extLst>
              <a:ext uri="{FF2B5EF4-FFF2-40B4-BE49-F238E27FC236}">
                <a16:creationId xmlns:a16="http://schemas.microsoft.com/office/drawing/2014/main" id="{893A021A-717C-4A14-8688-02243BB5161B}"/>
              </a:ext>
            </a:extLst>
          </p:cNvPr>
          <p:cNvSpPr/>
          <p:nvPr userDrawn="1"/>
        </p:nvSpPr>
        <p:spPr>
          <a:xfrm>
            <a:off x="508635" y="62115"/>
            <a:ext cx="2937022" cy="892552"/>
          </a:xfrm>
          <a:prstGeom prst="rect">
            <a:avLst/>
          </a:prstGeom>
        </p:spPr>
        <p:txBody>
          <a:bodyPr wrap="none" lIns="0" tIns="0" rIns="0" bIns="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6600" b="0" i="0" u="none" strike="noStrike" kern="0" cap="none" spc="0" normalizeH="0" baseline="0" noProof="0" dirty="0">
                <a:ln>
                  <a:noFill/>
                </a:ln>
                <a:solidFill>
                  <a:srgbClr val="FFFFFF"/>
                </a:solidFill>
                <a:effectLst/>
                <a:uLnTx/>
                <a:uFillTx/>
                <a:latin typeface="Financier Display Medium" panose="02020603070506060203" pitchFamily="18" charset="0"/>
                <a:ea typeface="Arial Unicode MS"/>
                <a:cs typeface="Calibre Semibold" panose="020B0703030202060203" pitchFamily="34" charset="0"/>
              </a:rPr>
              <a:t>Thank you</a:t>
            </a:r>
            <a:endParaRPr kumimoji="0" lang="en-GB" altLang="en-US" sz="7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endParaRPr>
          </a:p>
        </p:txBody>
      </p:sp>
      <p:sp>
        <p:nvSpPr>
          <p:cNvPr id="28" name="CBRE Vector Logo">
            <a:extLst>
              <a:ext uri="{FF2B5EF4-FFF2-40B4-BE49-F238E27FC236}">
                <a16:creationId xmlns:a16="http://schemas.microsoft.com/office/drawing/2014/main" id="{9817F25B-C192-4B72-A245-CB7206E0A8A0}"/>
              </a:ext>
            </a:extLst>
          </p:cNvPr>
          <p:cNvSpPr>
            <a:spLocks noChangeAspect="1"/>
          </p:cNvSpPr>
          <p:nvPr userDrawn="1"/>
        </p:nvSpPr>
        <p:spPr>
          <a:xfrm>
            <a:off x="10755020" y="56623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
        <p:nvSpPr>
          <p:cNvPr id="17" name="Multiple languages">
            <a:extLst>
              <a:ext uri="{FF2B5EF4-FFF2-40B4-BE49-F238E27FC236}">
                <a16:creationId xmlns:a16="http://schemas.microsoft.com/office/drawing/2014/main" id="{3B14E26C-344D-4D3B-8358-8B98BB4E3322}"/>
              </a:ext>
            </a:extLst>
          </p:cNvPr>
          <p:cNvSpPr txBox="1">
            <a:spLocks/>
          </p:cNvSpPr>
          <p:nvPr userDrawn="1"/>
        </p:nvSpPr>
        <p:spPr>
          <a:xfrm>
            <a:off x="407035" y="1269321"/>
            <a:ext cx="11373804" cy="523875"/>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lvl1pPr algn="l" defTabSz="914400" rtl="0" eaLnBrk="1" latinLnBrk="0" hangingPunct="1">
              <a:spcBef>
                <a:spcPct val="0"/>
              </a:spcBef>
              <a:buNone/>
              <a:defRPr kumimoji="0" lang="en-US" sz="2600" b="0" i="0" u="none" strike="noStrike" kern="0" cap="none" spc="0" normalizeH="0" baseline="0" noProof="0" dirty="0">
                <a:ln>
                  <a:noFill/>
                </a:ln>
                <a:solidFill>
                  <a:srgbClr val="006A4D"/>
                </a:solidFill>
                <a:effectLst/>
                <a:uLnTx/>
                <a:uFillTx/>
                <a:latin typeface="+mj-lt"/>
                <a:ea typeface="+mj-ea"/>
                <a:cs typeface="+mj-cs"/>
              </a:defRPr>
            </a:lvl1pPr>
          </a:lstStyle>
          <a:p>
            <a:pPr marL="0" marR="0" lvl="0" indent="0" algn="ctr" defTabSz="914620" rtl="0" eaLnBrk="1" fontAlgn="auto" latinLnBrk="0" hangingPunct="1">
              <a:lnSpc>
                <a:spcPct val="2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AD1D3"/>
                </a:solidFill>
                <a:effectLst/>
                <a:uLnTx/>
                <a:uFillTx/>
                <a:latin typeface="Calibre"/>
                <a:ea typeface="+mn-ea"/>
                <a:cs typeface="+mn-cs"/>
              </a:rPr>
              <a:t>Gracias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ধন্যবাদ</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dirty="0">
                <a:ln>
                  <a:noFill/>
                </a:ln>
                <a:solidFill>
                  <a:srgbClr val="CAD1D3"/>
                </a:solidFill>
                <a:effectLst/>
                <a:uLnTx/>
                <a:uFillTx/>
                <a:latin typeface="Calibre"/>
                <a:ea typeface="+mn-ea"/>
                <a:cs typeface="+mn-cs"/>
              </a:rPr>
              <a:t>Salamat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धन्यवाद</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dirty="0" err="1">
                <a:ln>
                  <a:noFill/>
                </a:ln>
                <a:solidFill>
                  <a:srgbClr val="CAD1D3"/>
                </a:solidFill>
                <a:effectLst/>
                <a:uLnTx/>
                <a:uFillTx/>
                <a:latin typeface="Calibre"/>
                <a:ea typeface="+mn-ea"/>
                <a:cs typeface="+mn-cs"/>
              </a:rPr>
              <a:t>Obrigado</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ja-JP" altLang="en-GB" sz="1200" b="0" i="0" u="none" strike="noStrike" kern="1200" cap="none" spc="0" normalizeH="0" baseline="0" noProof="0" dirty="0">
                <a:ln>
                  <a:noFill/>
                </a:ln>
                <a:solidFill>
                  <a:srgbClr val="CAD1D3"/>
                </a:solidFill>
                <a:effectLst/>
                <a:uLnTx/>
                <a:uFillTx/>
                <a:latin typeface="Calibre"/>
                <a:ea typeface="+mn-ea"/>
                <a:cs typeface="+mn-cs"/>
              </a:rPr>
              <a:t>謝謝</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dirty="0" err="1">
                <a:ln>
                  <a:noFill/>
                </a:ln>
                <a:solidFill>
                  <a:srgbClr val="CAD1D3"/>
                </a:solidFill>
                <a:effectLst/>
                <a:uLnTx/>
                <a:uFillTx/>
                <a:latin typeface="Calibre"/>
                <a:ea typeface="+mn-ea"/>
                <a:cs typeface="+mn-cs"/>
              </a:rPr>
              <a:t>Спасибо</a:t>
            </a:r>
            <a:r>
              <a:rPr kumimoji="0" lang="en-GB" altLang="ja-JP"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ko-KR" altLang="en-GB" sz="1000" b="1" i="0" u="none" strike="noStrike" kern="1200" cap="none" spc="0" normalizeH="0" baseline="0" noProof="0" dirty="0">
                <a:ln>
                  <a:noFill/>
                </a:ln>
                <a:solidFill>
                  <a:srgbClr val="CAD1D3"/>
                </a:solidFill>
                <a:effectLst/>
                <a:uLnTx/>
                <a:uFillTx/>
                <a:latin typeface="Calibre"/>
                <a:ea typeface="+mn-ea"/>
                <a:cs typeface="+mn-cs"/>
              </a:rPr>
              <a:t>감사합니다</a:t>
            </a:r>
            <a:r>
              <a:rPr kumimoji="0" lang="en-GB" sz="10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Merci</a:t>
            </a:r>
            <a:r>
              <a:rPr kumimoji="0" lang="en-GB" sz="1200" b="0" i="0" u="none" strike="noStrike" kern="1200" cap="none" spc="0" normalizeH="0" baseline="0" noProof="0" dirty="0">
                <a:ln>
                  <a:noFill/>
                </a:ln>
                <a:solidFill>
                  <a:srgbClr val="CAD1D3"/>
                </a:solidFill>
                <a:effectLst/>
                <a:uLnTx/>
                <a:uFillTx/>
                <a:latin typeface="+mj-lt"/>
                <a:ea typeface="+mn-ea"/>
                <a:cs typeface="+mn-cs"/>
              </a:rPr>
              <a:t>  </a:t>
            </a:r>
            <a:r>
              <a:rPr kumimoji="0" lang="en-GB" sz="1200" b="0" i="0" u="none" strike="noStrike" kern="0" cap="none" spc="0" normalizeH="0" baseline="0" noProof="0" dirty="0" err="1">
                <a:ln>
                  <a:noFill/>
                </a:ln>
                <a:solidFill>
                  <a:srgbClr val="CAD1D3"/>
                </a:solidFill>
                <a:effectLst/>
                <a:uLnTx/>
                <a:uFillTx/>
                <a:latin typeface="Calibre"/>
                <a:ea typeface="+mn-ea"/>
                <a:cs typeface="+mn-cs"/>
              </a:rPr>
              <a:t>תודה</a:t>
            </a:r>
            <a:r>
              <a:rPr kumimoji="0" lang="en-GB" sz="200" b="0" i="0" u="none" strike="noStrike" kern="0" cap="none" spc="0" normalizeH="0" baseline="0" noProof="0" dirty="0" err="1">
                <a:ln>
                  <a:noFill/>
                </a:ln>
                <a:solidFill>
                  <a:srgbClr val="CAD1D3"/>
                </a:solidFill>
                <a:effectLst/>
                <a:uLnTx/>
                <a:uFillTx/>
                <a:latin typeface="Calibre"/>
                <a:ea typeface="+mn-ea"/>
                <a:cs typeface="+mn-cs"/>
              </a:rPr>
              <a:t>.</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شکریہ</a:t>
            </a:r>
            <a:r>
              <a:rPr kumimoji="0" lang="en-GB" sz="1200" b="0" i="0" u="none" strike="noStrike" kern="1200" cap="none" spc="0" normalizeH="0" baseline="0" noProof="0" dirty="0">
                <a:ln>
                  <a:noFill/>
                </a:ln>
                <a:solidFill>
                  <a:srgbClr val="CAD1D3"/>
                </a:solidFill>
                <a:effectLst/>
                <a:uLnTx/>
                <a:uFillTx/>
                <a:latin typeface="+mj-lt"/>
                <a:ea typeface="+mn-ea"/>
                <a:cs typeface="+mn-cs"/>
              </a:rPr>
              <a:t> </a:t>
            </a:r>
            <a:r>
              <a:rPr kumimoji="0" lang="en-GB" sz="1200" b="0" i="0" u="none" strike="noStrike" kern="1200" cap="none" spc="0" normalizeH="0" baseline="0" noProof="0" dirty="0">
                <a:ln>
                  <a:noFill/>
                </a:ln>
                <a:solidFill>
                  <a:srgbClr val="CAD1D3"/>
                </a:solidFill>
                <a:effectLst/>
                <a:uLnTx/>
                <a:uFillTx/>
                <a:latin typeface="+mj-lt"/>
                <a:ea typeface="+mj-ea"/>
                <a:cs typeface="+mj-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003F2D"/>
                </a:solidFill>
                <a:effectLst/>
                <a:uLnTx/>
                <a:uFillTx/>
                <a:latin typeface="Calibre"/>
                <a:ea typeface="+mn-ea"/>
                <a:cs typeface="+mn-cs"/>
              </a:rPr>
              <a:t>.</a:t>
            </a:r>
            <a:r>
              <a:rPr kumimoji="0" lang="en-GB" sz="1200" b="0" i="0" u="none" strike="noStrike" kern="1200" cap="none" spc="0" normalizeH="0" baseline="0" noProof="0" dirty="0">
                <a:ln>
                  <a:noFill/>
                </a:ln>
                <a:solidFill>
                  <a:srgbClr val="CAD1D3"/>
                </a:solidFill>
                <a:effectLst/>
                <a:uLnTx/>
                <a:uFillTx/>
                <a:latin typeface="Calibre"/>
                <a:ea typeface="+mn-ea"/>
                <a:cs typeface="+mn-cs"/>
              </a:rPr>
              <a:t>  Danke   </a:t>
            </a:r>
            <a:r>
              <a:rPr kumimoji="0" lang="ja-JP" altLang="en-GB" sz="1000" b="0" i="0" u="none" strike="noStrike" kern="1200" cap="none" spc="-350" normalizeH="0" baseline="0" noProof="0" dirty="0">
                <a:ln>
                  <a:noFill/>
                </a:ln>
                <a:solidFill>
                  <a:srgbClr val="CAD1D3"/>
                </a:solidFill>
                <a:effectLst/>
                <a:uLnTx/>
                <a:uFillTx/>
                <a:latin typeface="Calibre"/>
                <a:ea typeface="+mn-ea"/>
                <a:cs typeface="+mn-cs"/>
              </a:rPr>
              <a:t>ありがとう</a:t>
            </a:r>
            <a:r>
              <a:rPr kumimoji="0" lang="en-GB" sz="10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Terima</a:t>
            </a:r>
            <a:r>
              <a:rPr kumimoji="0" lang="en-GB" sz="1200" b="0" i="0" u="none" strike="noStrike" kern="1200" cap="none" spc="0" normalizeH="0" baseline="0" noProof="0" dirty="0">
                <a:ln>
                  <a:noFill/>
                </a:ln>
                <a:solidFill>
                  <a:srgbClr val="CAD1D3"/>
                </a:solidFill>
                <a:effectLst/>
                <a:uLnTx/>
                <a:uFillTx/>
                <a:latin typeface="Calibre"/>
                <a:ea typeface="+mn-ea"/>
                <a:cs typeface="+mn-cs"/>
              </a:rPr>
              <a:t> Kasih  </a:t>
            </a:r>
            <a:r>
              <a:rPr kumimoji="0" lang="en-GB" altLang="ja-JP" sz="1200" b="0" i="0" u="none" strike="noStrike" kern="1200" cap="none" spc="0" normalizeH="0" baseline="0" noProof="0" dirty="0" err="1">
                <a:ln>
                  <a:noFill/>
                </a:ln>
                <a:solidFill>
                  <a:srgbClr val="CAD1D3"/>
                </a:solidFill>
                <a:effectLst/>
                <a:uLnTx/>
                <a:uFillTx/>
                <a:latin typeface="Calibre"/>
                <a:ea typeface="+mn-ea"/>
                <a:cs typeface="+mn-cs"/>
              </a:rPr>
              <a:t>شكرا</a:t>
            </a:r>
            <a:endParaRPr kumimoji="0" lang="en-GB" sz="1200" b="0" i="0" u="none" strike="noStrike" kern="1200" cap="none" spc="0" normalizeH="0" baseline="0" noProof="0" dirty="0">
              <a:ln>
                <a:noFill/>
              </a:ln>
              <a:solidFill>
                <a:srgbClr val="CAD1D3"/>
              </a:solidFill>
              <a:effectLst/>
              <a:uLnTx/>
              <a:uFillTx/>
              <a:latin typeface="Calibre"/>
              <a:ea typeface="+mn-ea"/>
              <a:cs typeface="+mn-cs"/>
            </a:endParaRPr>
          </a:p>
        </p:txBody>
      </p:sp>
      <p:sp>
        <p:nvSpPr>
          <p:cNvPr id="40" name="Mailing Placeholder 1">
            <a:extLst>
              <a:ext uri="{FF2B5EF4-FFF2-40B4-BE49-F238E27FC236}">
                <a16:creationId xmlns:a16="http://schemas.microsoft.com/office/drawing/2014/main" id="{EBB0830B-2703-4CC7-A57D-9B4164702B5F}"/>
              </a:ext>
            </a:extLst>
          </p:cNvPr>
          <p:cNvSpPr>
            <a:spLocks noGrp="1"/>
          </p:cNvSpPr>
          <p:nvPr>
            <p:ph sz="quarter" idx="62" hasCustomPrompt="1"/>
          </p:nvPr>
        </p:nvSpPr>
        <p:spPr>
          <a:xfrm>
            <a:off x="508635" y="4993178"/>
            <a:ext cx="11168062" cy="258271"/>
          </a:xfrm>
        </p:spPr>
        <p:txBody>
          <a:bodyPr rIns="0" anchor="b" anchorCtr="0"/>
          <a:lstStyle>
            <a:lvl1pPr>
              <a:spcBef>
                <a:spcPts val="0"/>
              </a:spcBef>
              <a:spcAft>
                <a:spcPts val="900"/>
              </a:spcAft>
              <a:defRPr sz="1000">
                <a:solidFill>
                  <a:schemeClr val="bg1"/>
                </a:solidFill>
                <a:latin typeface="+mn-lt"/>
              </a:defRPr>
            </a:lvl1pPr>
            <a:lvl2pPr>
              <a:spcBef>
                <a:spcPts val="100"/>
              </a:spcBef>
              <a:spcAft>
                <a:spcPts val="100"/>
              </a:spcAft>
              <a:defRPr sz="12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Mailing address</a:t>
            </a:r>
          </a:p>
        </p:txBody>
      </p:sp>
      <p:sp>
        <p:nvSpPr>
          <p:cNvPr id="39" name="Contact Placeholder 6">
            <a:extLst>
              <a:ext uri="{FF2B5EF4-FFF2-40B4-BE49-F238E27FC236}">
                <a16:creationId xmlns:a16="http://schemas.microsoft.com/office/drawing/2014/main" id="{C040B7CF-3C08-46AD-95B1-D6C60D63B7FA}"/>
              </a:ext>
            </a:extLst>
          </p:cNvPr>
          <p:cNvSpPr>
            <a:spLocks noGrp="1"/>
          </p:cNvSpPr>
          <p:nvPr>
            <p:ph sz="quarter" idx="61" hasCustomPrompt="1"/>
          </p:nvPr>
        </p:nvSpPr>
        <p:spPr>
          <a:xfrm>
            <a:off x="1023207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8" name="Contact Placeholder 5">
            <a:extLst>
              <a:ext uri="{FF2B5EF4-FFF2-40B4-BE49-F238E27FC236}">
                <a16:creationId xmlns:a16="http://schemas.microsoft.com/office/drawing/2014/main" id="{A3545314-5741-4456-8F62-05AB8BF1AF5E}"/>
              </a:ext>
            </a:extLst>
          </p:cNvPr>
          <p:cNvSpPr>
            <a:spLocks noGrp="1"/>
          </p:cNvSpPr>
          <p:nvPr>
            <p:ph sz="quarter" idx="60" hasCustomPrompt="1"/>
          </p:nvPr>
        </p:nvSpPr>
        <p:spPr>
          <a:xfrm>
            <a:off x="8287383"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7" name="Contact Placeholder 4">
            <a:extLst>
              <a:ext uri="{FF2B5EF4-FFF2-40B4-BE49-F238E27FC236}">
                <a16:creationId xmlns:a16="http://schemas.microsoft.com/office/drawing/2014/main" id="{F55C5D1C-8953-4158-8D8E-9845958DB239}"/>
              </a:ext>
            </a:extLst>
          </p:cNvPr>
          <p:cNvSpPr>
            <a:spLocks noGrp="1"/>
          </p:cNvSpPr>
          <p:nvPr>
            <p:ph sz="quarter" idx="59" hasCustomPrompt="1"/>
          </p:nvPr>
        </p:nvSpPr>
        <p:spPr>
          <a:xfrm>
            <a:off x="6342696"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6" name="Contact Placeholder 3">
            <a:extLst>
              <a:ext uri="{FF2B5EF4-FFF2-40B4-BE49-F238E27FC236}">
                <a16:creationId xmlns:a16="http://schemas.microsoft.com/office/drawing/2014/main" id="{DF6CDF24-5470-4D40-9D03-854502243CFF}"/>
              </a:ext>
            </a:extLst>
          </p:cNvPr>
          <p:cNvSpPr>
            <a:spLocks noGrp="1"/>
          </p:cNvSpPr>
          <p:nvPr>
            <p:ph sz="quarter" idx="58" hasCustomPrompt="1"/>
          </p:nvPr>
        </p:nvSpPr>
        <p:spPr>
          <a:xfrm>
            <a:off x="4398009"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5" name="Contact Placeholder 2">
            <a:extLst>
              <a:ext uri="{FF2B5EF4-FFF2-40B4-BE49-F238E27FC236}">
                <a16:creationId xmlns:a16="http://schemas.microsoft.com/office/drawing/2014/main" id="{8E33D06A-D9FE-4408-8330-495873669A61}"/>
              </a:ext>
            </a:extLst>
          </p:cNvPr>
          <p:cNvSpPr>
            <a:spLocks noGrp="1"/>
          </p:cNvSpPr>
          <p:nvPr>
            <p:ph sz="quarter" idx="57" hasCustomPrompt="1"/>
          </p:nvPr>
        </p:nvSpPr>
        <p:spPr>
          <a:xfrm>
            <a:off x="245332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25" name="Contact Placeholder 1">
            <a:extLst>
              <a:ext uri="{FF2B5EF4-FFF2-40B4-BE49-F238E27FC236}">
                <a16:creationId xmlns:a16="http://schemas.microsoft.com/office/drawing/2014/main" id="{0C191A23-4DE5-4405-99C3-7A699AFE2FD7}"/>
              </a:ext>
            </a:extLst>
          </p:cNvPr>
          <p:cNvSpPr>
            <a:spLocks noGrp="1"/>
          </p:cNvSpPr>
          <p:nvPr>
            <p:ph sz="quarter" idx="56" hasCustomPrompt="1"/>
          </p:nvPr>
        </p:nvSpPr>
        <p:spPr>
          <a:xfrm>
            <a:off x="508635"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4" name="More Info Placeholder 1">
            <a:extLst>
              <a:ext uri="{FF2B5EF4-FFF2-40B4-BE49-F238E27FC236}">
                <a16:creationId xmlns:a16="http://schemas.microsoft.com/office/drawing/2014/main" id="{083A918D-EA52-448A-9AA7-7394513545E9}"/>
              </a:ext>
            </a:extLst>
          </p:cNvPr>
          <p:cNvSpPr>
            <a:spLocks noGrp="1"/>
          </p:cNvSpPr>
          <p:nvPr>
            <p:ph type="body" sz="quarter" idx="63" hasCustomPrompt="1"/>
          </p:nvPr>
        </p:nvSpPr>
        <p:spPr>
          <a:xfrm>
            <a:off x="508000" y="2854323"/>
            <a:ext cx="1436688" cy="525463"/>
          </a:xfrm>
        </p:spPr>
        <p:txBody>
          <a:bodyPr rIns="0" anchor="b" anchorCtr="0"/>
          <a:lstStyle>
            <a:lvl1pPr>
              <a:defRPr sz="1000" cap="all" baseline="0">
                <a:solidFill>
                  <a:schemeClr val="bg1"/>
                </a:solidFill>
                <a:latin typeface="+mn-lt"/>
              </a:defRPr>
            </a:lvl1pPr>
          </a:lstStyle>
          <a:p>
            <a:pPr lvl="0"/>
            <a:r>
              <a:rPr lang="en-GB"/>
              <a:t>FOR MORE INFORMATION</a:t>
            </a:r>
          </a:p>
        </p:txBody>
      </p:sp>
      <p:sp>
        <p:nvSpPr>
          <p:cNvPr id="15" name="Disclaimer">
            <a:extLst>
              <a:ext uri="{FF2B5EF4-FFF2-40B4-BE49-F238E27FC236}">
                <a16:creationId xmlns:a16="http://schemas.microsoft.com/office/drawing/2014/main" id="{35BDE4BC-905D-4594-8B9D-E48E469F20CB}"/>
              </a:ext>
            </a:extLst>
          </p:cNvPr>
          <p:cNvSpPr>
            <a:spLocks noChangeArrowheads="1"/>
          </p:cNvSpPr>
          <p:nvPr userDrawn="1"/>
        </p:nvSpPr>
        <p:spPr bwMode="auto">
          <a:xfrm>
            <a:off x="511175" y="5876924"/>
            <a:ext cx="11168062" cy="625475"/>
          </a:xfrm>
          <a:prstGeom prst="rect">
            <a:avLst/>
          </a:prstGeom>
          <a:noFill/>
          <a:ln w="9525">
            <a:noFill/>
            <a:miter lim="800000"/>
            <a:headEnd/>
            <a:tailEnd/>
          </a:ln>
          <a:effectLst/>
        </p:spPr>
        <p:txBody>
          <a:bodyPr lIns="0" tIns="0" rIns="0" bIns="0" anchor="b" anchorCtr="0"/>
          <a:lstStyle/>
          <a:p>
            <a:pPr marL="0" marR="0">
              <a:lnSpc>
                <a:spcPct val="110000"/>
              </a:lnSpc>
              <a:spcBef>
                <a:spcPts val="0"/>
              </a:spcBef>
              <a:spcAft>
                <a:spcPts val="0"/>
              </a:spcAft>
            </a:pPr>
            <a:r>
              <a:rPr lang="en-GB" sz="70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CBRE ©</a:t>
            </a:r>
            <a:fld id="{D77E52D6-371A-4DA0-99B7-8419BE382AC7}" type="datetimeyyyy">
              <a:rPr lang="en-GB" sz="700" smtClean="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2024</a:t>
            </a:fld>
            <a:r>
              <a:rPr lang="en-GB" sz="70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 All Rights Reserved. All information included in this proposal pertaining to CBRE—including but not limited to its operations, employees, technology and clients—are proprietary and confidential, and are supplied with the understanding that they will be held in confidence and not disclosed to third parties without the prior written consent of CBRE. This letter/proposal is intended solely as a preliminary expression of general intentions and is to be used for discussion purposes only. The parties intend that neither shall have any contractual obligations to the other with respect to the matters referred herein unless and until a definitive agreement has been fully executed and delivered by the parties. The parties agree that this letter/proposal is not intended to create any agreement or obligation by either party to negotiate a definitive lease/purchase and sale agreement and imposes no duty whatsoever on either party to continue negotiations, including without limitation any obligation to negotiate in good faith or in any way other than at arm’s length. Prior to delivery of a definitive executed agreement, and without any liability to the other party, either party may (1) propose different terms from those summarized herein, (2) enter into negotiations with other parties and/or (3) unilaterally terminate all negotiations with the other party hereto. CBRE and the CBRE logo are service marks of CBRE, Inc. All other marks displayed on this document are the property of their respective owners, and the use of such logos does not imply any affiliation with or endorsement of CBRE.</a:t>
            </a:r>
          </a:p>
        </p:txBody>
      </p:sp>
    </p:spTree>
    <p:extLst>
      <p:ext uri="{BB962C8B-B14F-4D97-AF65-F5344CB8AC3E}">
        <p14:creationId xmlns:p14="http://schemas.microsoft.com/office/powerpoint/2010/main" val="309558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250"/>
                                        <p:tgtEl>
                                          <p:spTgt spid="27"/>
                                        </p:tgtEl>
                                        <p:attrNameLst>
                                          <p:attrName>ppt_x</p:attrName>
                                        </p:attrNameLst>
                                      </p:cBhvr>
                                      <p:tavLst>
                                        <p:tav tm="0">
                                          <p:val>
                                            <p:strVal val="#ppt_x-#ppt_w*1.125000"/>
                                          </p:val>
                                        </p:tav>
                                        <p:tav tm="100000">
                                          <p:val>
                                            <p:strVal val="#ppt_x"/>
                                          </p:val>
                                        </p:tav>
                                      </p:tavLst>
                                    </p:anim>
                                    <p:animEffect transition="in" filter="wipe(right)">
                                      <p:cBhvr>
                                        <p:cTn id="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Revised Grid" hidden="1">
            <a:extLst>
              <a:ext uri="{FF2B5EF4-FFF2-40B4-BE49-F238E27FC236}">
                <a16:creationId xmlns:a16="http://schemas.microsoft.com/office/drawing/2014/main" id="{40D5A349-09EA-47CD-92F0-BDB9254C6FC5}"/>
              </a:ext>
            </a:extLst>
          </p:cNvPr>
          <p:cNvGrpSpPr/>
          <p:nvPr userDrawn="1"/>
        </p:nvGrpSpPr>
        <p:grpSpPr>
          <a:xfrm>
            <a:off x="-2" y="0"/>
            <a:ext cx="12192002" cy="6858000"/>
            <a:chOff x="-2" y="0"/>
            <a:chExt cx="12192002" cy="6858000"/>
          </a:xfrm>
        </p:grpSpPr>
        <p:sp>
          <p:nvSpPr>
            <p:cNvPr id="128" name="Rectangle 127">
              <a:extLst>
                <a:ext uri="{FF2B5EF4-FFF2-40B4-BE49-F238E27FC236}">
                  <a16:creationId xmlns:a16="http://schemas.microsoft.com/office/drawing/2014/main" id="{7FD1F024-68D9-41EE-AE55-7A3797E8EB8F}"/>
                </a:ext>
              </a:extLst>
            </p:cNvPr>
            <p:cNvSpPr/>
            <p:nvPr userDrawn="1"/>
          </p:nvSpPr>
          <p:spPr>
            <a:xfrm>
              <a:off x="11782424" y="0"/>
              <a:ext cx="409576"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0" name="Rectangle 129">
              <a:extLst>
                <a:ext uri="{FF2B5EF4-FFF2-40B4-BE49-F238E27FC236}">
                  <a16:creationId xmlns:a16="http://schemas.microsoft.com/office/drawing/2014/main" id="{192A3B52-ED93-496C-BC02-3F1B37908847}"/>
                </a:ext>
              </a:extLst>
            </p:cNvPr>
            <p:cNvSpPr/>
            <p:nvPr userDrawn="1"/>
          </p:nvSpPr>
          <p:spPr>
            <a:xfrm>
              <a:off x="92041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1" name="Rectangle 130">
              <a:extLst>
                <a:ext uri="{FF2B5EF4-FFF2-40B4-BE49-F238E27FC236}">
                  <a16:creationId xmlns:a16="http://schemas.microsoft.com/office/drawing/2014/main" id="{E69B75DB-CF66-403F-A1C7-9FAFD772037E}"/>
                </a:ext>
              </a:extLst>
            </p:cNvPr>
            <p:cNvSpPr/>
            <p:nvPr userDrawn="1"/>
          </p:nvSpPr>
          <p:spPr>
            <a:xfrm>
              <a:off x="143286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2" name="Rectangle 131">
              <a:extLst>
                <a:ext uri="{FF2B5EF4-FFF2-40B4-BE49-F238E27FC236}">
                  <a16:creationId xmlns:a16="http://schemas.microsoft.com/office/drawing/2014/main" id="{5BC723CD-6EEB-4635-A055-D5E5E2F2E16C}"/>
                </a:ext>
              </a:extLst>
            </p:cNvPr>
            <p:cNvSpPr/>
            <p:nvPr userDrawn="1"/>
          </p:nvSpPr>
          <p:spPr>
            <a:xfrm>
              <a:off x="194530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3" name="Rectangle 132">
              <a:extLst>
                <a:ext uri="{FF2B5EF4-FFF2-40B4-BE49-F238E27FC236}">
                  <a16:creationId xmlns:a16="http://schemas.microsoft.com/office/drawing/2014/main" id="{41DD2B6A-F957-4D03-A677-40B7B9E0C501}"/>
                </a:ext>
              </a:extLst>
            </p:cNvPr>
            <p:cNvSpPr/>
            <p:nvPr userDrawn="1"/>
          </p:nvSpPr>
          <p:spPr>
            <a:xfrm>
              <a:off x="245775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4" name="Rectangle 133">
              <a:extLst>
                <a:ext uri="{FF2B5EF4-FFF2-40B4-BE49-F238E27FC236}">
                  <a16:creationId xmlns:a16="http://schemas.microsoft.com/office/drawing/2014/main" id="{E09D14ED-EC22-47DE-9CCF-B61DB9B2A518}"/>
                </a:ext>
              </a:extLst>
            </p:cNvPr>
            <p:cNvSpPr/>
            <p:nvPr userDrawn="1"/>
          </p:nvSpPr>
          <p:spPr>
            <a:xfrm>
              <a:off x="297020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5" name="Rectangle 134">
              <a:extLst>
                <a:ext uri="{FF2B5EF4-FFF2-40B4-BE49-F238E27FC236}">
                  <a16:creationId xmlns:a16="http://schemas.microsoft.com/office/drawing/2014/main" id="{9CC243E3-B536-42DB-A4D7-19C88EA31B5A}"/>
                </a:ext>
              </a:extLst>
            </p:cNvPr>
            <p:cNvSpPr/>
            <p:nvPr userDrawn="1"/>
          </p:nvSpPr>
          <p:spPr>
            <a:xfrm>
              <a:off x="348265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6" name="Rectangle 135">
              <a:extLst>
                <a:ext uri="{FF2B5EF4-FFF2-40B4-BE49-F238E27FC236}">
                  <a16:creationId xmlns:a16="http://schemas.microsoft.com/office/drawing/2014/main" id="{A57FF7C2-44AB-4FDE-A52E-68E4FBEB0AAD}"/>
                </a:ext>
              </a:extLst>
            </p:cNvPr>
            <p:cNvSpPr/>
            <p:nvPr userDrawn="1"/>
          </p:nvSpPr>
          <p:spPr>
            <a:xfrm>
              <a:off x="399510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7" name="Rectangle 136">
              <a:extLst>
                <a:ext uri="{FF2B5EF4-FFF2-40B4-BE49-F238E27FC236}">
                  <a16:creationId xmlns:a16="http://schemas.microsoft.com/office/drawing/2014/main" id="{CE9D51E0-83FA-44B9-A096-0BAABF3324BA}"/>
                </a:ext>
              </a:extLst>
            </p:cNvPr>
            <p:cNvSpPr/>
            <p:nvPr userDrawn="1"/>
          </p:nvSpPr>
          <p:spPr>
            <a:xfrm>
              <a:off x="450755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8" name="Rectangle 137">
              <a:extLst>
                <a:ext uri="{FF2B5EF4-FFF2-40B4-BE49-F238E27FC236}">
                  <a16:creationId xmlns:a16="http://schemas.microsoft.com/office/drawing/2014/main" id="{759A6952-75EA-4006-BFEE-A8D5EACBEB8E}"/>
                </a:ext>
              </a:extLst>
            </p:cNvPr>
            <p:cNvSpPr/>
            <p:nvPr userDrawn="1"/>
          </p:nvSpPr>
          <p:spPr>
            <a:xfrm>
              <a:off x="502000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9" name="Rectangle 138">
              <a:extLst>
                <a:ext uri="{FF2B5EF4-FFF2-40B4-BE49-F238E27FC236}">
                  <a16:creationId xmlns:a16="http://schemas.microsoft.com/office/drawing/2014/main" id="{96AADF5F-0499-449B-8747-88B8506BE02A}"/>
                </a:ext>
              </a:extLst>
            </p:cNvPr>
            <p:cNvSpPr/>
            <p:nvPr userDrawn="1"/>
          </p:nvSpPr>
          <p:spPr>
            <a:xfrm>
              <a:off x="553245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0" name="Rectangle 139">
              <a:extLst>
                <a:ext uri="{FF2B5EF4-FFF2-40B4-BE49-F238E27FC236}">
                  <a16:creationId xmlns:a16="http://schemas.microsoft.com/office/drawing/2014/main" id="{B9151978-45CD-461E-B011-A990B422E3A9}"/>
                </a:ext>
              </a:extLst>
            </p:cNvPr>
            <p:cNvSpPr/>
            <p:nvPr userDrawn="1"/>
          </p:nvSpPr>
          <p:spPr>
            <a:xfrm>
              <a:off x="604490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1" name="Rectangle 140">
              <a:extLst>
                <a:ext uri="{FF2B5EF4-FFF2-40B4-BE49-F238E27FC236}">
                  <a16:creationId xmlns:a16="http://schemas.microsoft.com/office/drawing/2014/main" id="{FAF5CEEA-4D46-48C2-99A8-5DFA12AC103D}"/>
                </a:ext>
              </a:extLst>
            </p:cNvPr>
            <p:cNvSpPr/>
            <p:nvPr userDrawn="1"/>
          </p:nvSpPr>
          <p:spPr>
            <a:xfrm>
              <a:off x="655735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2" name="Rectangle 141">
              <a:extLst>
                <a:ext uri="{FF2B5EF4-FFF2-40B4-BE49-F238E27FC236}">
                  <a16:creationId xmlns:a16="http://schemas.microsoft.com/office/drawing/2014/main" id="{A7B2740F-04C2-4A3D-927E-404F03E7595F}"/>
                </a:ext>
              </a:extLst>
            </p:cNvPr>
            <p:cNvSpPr/>
            <p:nvPr userDrawn="1"/>
          </p:nvSpPr>
          <p:spPr>
            <a:xfrm>
              <a:off x="706979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3" name="Rectangle 142">
              <a:extLst>
                <a:ext uri="{FF2B5EF4-FFF2-40B4-BE49-F238E27FC236}">
                  <a16:creationId xmlns:a16="http://schemas.microsoft.com/office/drawing/2014/main" id="{BCE2FC30-5ADB-4B87-A94C-B2DC8CD00050}"/>
                </a:ext>
              </a:extLst>
            </p:cNvPr>
            <p:cNvSpPr/>
            <p:nvPr userDrawn="1"/>
          </p:nvSpPr>
          <p:spPr>
            <a:xfrm>
              <a:off x="758224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4" name="Rectangle 143">
              <a:extLst>
                <a:ext uri="{FF2B5EF4-FFF2-40B4-BE49-F238E27FC236}">
                  <a16:creationId xmlns:a16="http://schemas.microsoft.com/office/drawing/2014/main" id="{88D366A8-5332-47E5-9DCF-8093A122ABD4}"/>
                </a:ext>
              </a:extLst>
            </p:cNvPr>
            <p:cNvSpPr/>
            <p:nvPr userDrawn="1"/>
          </p:nvSpPr>
          <p:spPr>
            <a:xfrm>
              <a:off x="809469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5" name="Rectangle 144">
              <a:extLst>
                <a:ext uri="{FF2B5EF4-FFF2-40B4-BE49-F238E27FC236}">
                  <a16:creationId xmlns:a16="http://schemas.microsoft.com/office/drawing/2014/main" id="{2B08E73A-2A02-4F1E-8D73-D04CE6F6D7C9}"/>
                </a:ext>
              </a:extLst>
            </p:cNvPr>
            <p:cNvSpPr/>
            <p:nvPr userDrawn="1"/>
          </p:nvSpPr>
          <p:spPr>
            <a:xfrm>
              <a:off x="860714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6" name="Rectangle 145">
              <a:extLst>
                <a:ext uri="{FF2B5EF4-FFF2-40B4-BE49-F238E27FC236}">
                  <a16:creationId xmlns:a16="http://schemas.microsoft.com/office/drawing/2014/main" id="{D460EBA2-54A5-4465-835F-A6B4BCF739B5}"/>
                </a:ext>
              </a:extLst>
            </p:cNvPr>
            <p:cNvSpPr/>
            <p:nvPr userDrawn="1"/>
          </p:nvSpPr>
          <p:spPr>
            <a:xfrm>
              <a:off x="911959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7" name="Rectangle 146">
              <a:extLst>
                <a:ext uri="{FF2B5EF4-FFF2-40B4-BE49-F238E27FC236}">
                  <a16:creationId xmlns:a16="http://schemas.microsoft.com/office/drawing/2014/main" id="{C80E8C01-E64E-4413-BAE2-91A570AD9574}"/>
                </a:ext>
              </a:extLst>
            </p:cNvPr>
            <p:cNvSpPr/>
            <p:nvPr userDrawn="1"/>
          </p:nvSpPr>
          <p:spPr>
            <a:xfrm>
              <a:off x="963204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8" name="Rectangle 147">
              <a:extLst>
                <a:ext uri="{FF2B5EF4-FFF2-40B4-BE49-F238E27FC236}">
                  <a16:creationId xmlns:a16="http://schemas.microsoft.com/office/drawing/2014/main" id="{4C781C87-E5B5-4699-9863-ED4EE1F62AD1}"/>
                </a:ext>
              </a:extLst>
            </p:cNvPr>
            <p:cNvSpPr/>
            <p:nvPr userDrawn="1"/>
          </p:nvSpPr>
          <p:spPr>
            <a:xfrm>
              <a:off x="1014449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9" name="Rectangle 148">
              <a:extLst>
                <a:ext uri="{FF2B5EF4-FFF2-40B4-BE49-F238E27FC236}">
                  <a16:creationId xmlns:a16="http://schemas.microsoft.com/office/drawing/2014/main" id="{DCF1D9D4-8D5D-4D04-AE67-17DE2551E116}"/>
                </a:ext>
              </a:extLst>
            </p:cNvPr>
            <p:cNvSpPr/>
            <p:nvPr userDrawn="1"/>
          </p:nvSpPr>
          <p:spPr>
            <a:xfrm>
              <a:off x="1065694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0" name="Rectangle 149">
              <a:extLst>
                <a:ext uri="{FF2B5EF4-FFF2-40B4-BE49-F238E27FC236}">
                  <a16:creationId xmlns:a16="http://schemas.microsoft.com/office/drawing/2014/main" id="{20BFFB2E-577F-42EA-A727-7FC53BA957F0}"/>
                </a:ext>
              </a:extLst>
            </p:cNvPr>
            <p:cNvSpPr/>
            <p:nvPr userDrawn="1"/>
          </p:nvSpPr>
          <p:spPr>
            <a:xfrm>
              <a:off x="1116939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1" name="Rectangle 150">
              <a:extLst>
                <a:ext uri="{FF2B5EF4-FFF2-40B4-BE49-F238E27FC236}">
                  <a16:creationId xmlns:a16="http://schemas.microsoft.com/office/drawing/2014/main" id="{B10A0499-CCDC-4C98-962C-98F02BA63DBF}"/>
                </a:ext>
              </a:extLst>
            </p:cNvPr>
            <p:cNvSpPr/>
            <p:nvPr userDrawn="1"/>
          </p:nvSpPr>
          <p:spPr>
            <a:xfrm>
              <a:off x="1168184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2" name="Rectangle 1">
              <a:extLst>
                <a:ext uri="{FF2B5EF4-FFF2-40B4-BE49-F238E27FC236}">
                  <a16:creationId xmlns:a16="http://schemas.microsoft.com/office/drawing/2014/main" id="{1F2E5F9A-FAFC-4685-AB96-6D8CFFCC3A11}"/>
                </a:ext>
              </a:extLst>
            </p:cNvPr>
            <p:cNvSpPr/>
            <p:nvPr userDrawn="1"/>
          </p:nvSpPr>
          <p:spPr>
            <a:xfrm>
              <a:off x="-2" y="0"/>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6" name="Rectangle 155">
              <a:extLst>
                <a:ext uri="{FF2B5EF4-FFF2-40B4-BE49-F238E27FC236}">
                  <a16:creationId xmlns:a16="http://schemas.microsoft.com/office/drawing/2014/main" id="{2C45F6DD-57AA-4B23-A232-BC495AF23A85}"/>
                </a:ext>
              </a:extLst>
            </p:cNvPr>
            <p:cNvSpPr/>
            <p:nvPr userDrawn="1"/>
          </p:nvSpPr>
          <p:spPr>
            <a:xfrm>
              <a:off x="-2" y="149979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7" name="Rectangle 156">
              <a:extLst>
                <a:ext uri="{FF2B5EF4-FFF2-40B4-BE49-F238E27FC236}">
                  <a16:creationId xmlns:a16="http://schemas.microsoft.com/office/drawing/2014/main" id="{B757AC7E-7339-48E4-8427-1FC7B3CF63C5}"/>
                </a:ext>
              </a:extLst>
            </p:cNvPr>
            <p:cNvSpPr/>
            <p:nvPr userDrawn="1"/>
          </p:nvSpPr>
          <p:spPr>
            <a:xfrm>
              <a:off x="-2" y="212609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8" name="Rectangle 157">
              <a:extLst>
                <a:ext uri="{FF2B5EF4-FFF2-40B4-BE49-F238E27FC236}">
                  <a16:creationId xmlns:a16="http://schemas.microsoft.com/office/drawing/2014/main" id="{405CC6FA-8976-4A8D-849E-AB90D510B847}"/>
                </a:ext>
              </a:extLst>
            </p:cNvPr>
            <p:cNvSpPr/>
            <p:nvPr userDrawn="1"/>
          </p:nvSpPr>
          <p:spPr>
            <a:xfrm>
              <a:off x="-2" y="2752403"/>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9" name="Rectangle 158">
              <a:extLst>
                <a:ext uri="{FF2B5EF4-FFF2-40B4-BE49-F238E27FC236}">
                  <a16:creationId xmlns:a16="http://schemas.microsoft.com/office/drawing/2014/main" id="{5A90981E-485F-4B9A-8192-7F577B4132FC}"/>
                </a:ext>
              </a:extLst>
            </p:cNvPr>
            <p:cNvSpPr/>
            <p:nvPr userDrawn="1"/>
          </p:nvSpPr>
          <p:spPr>
            <a:xfrm>
              <a:off x="-2" y="3378707"/>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0" name="Rectangle 159">
              <a:extLst>
                <a:ext uri="{FF2B5EF4-FFF2-40B4-BE49-F238E27FC236}">
                  <a16:creationId xmlns:a16="http://schemas.microsoft.com/office/drawing/2014/main" id="{A919F441-23FA-4B71-86D4-78CA1BBCA16E}"/>
                </a:ext>
              </a:extLst>
            </p:cNvPr>
            <p:cNvSpPr/>
            <p:nvPr userDrawn="1"/>
          </p:nvSpPr>
          <p:spPr>
            <a:xfrm>
              <a:off x="-2" y="4005011"/>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1" name="Rectangle 160">
              <a:extLst>
                <a:ext uri="{FF2B5EF4-FFF2-40B4-BE49-F238E27FC236}">
                  <a16:creationId xmlns:a16="http://schemas.microsoft.com/office/drawing/2014/main" id="{FC93837A-3379-45BD-A289-BBB7E078CB90}"/>
                </a:ext>
              </a:extLst>
            </p:cNvPr>
            <p:cNvSpPr/>
            <p:nvPr userDrawn="1"/>
          </p:nvSpPr>
          <p:spPr>
            <a:xfrm>
              <a:off x="-2" y="463131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6" name="Rectangle 165">
              <a:extLst>
                <a:ext uri="{FF2B5EF4-FFF2-40B4-BE49-F238E27FC236}">
                  <a16:creationId xmlns:a16="http://schemas.microsoft.com/office/drawing/2014/main" id="{44F5F903-BB9D-43EB-A5D0-12CF0F1AE1B5}"/>
                </a:ext>
              </a:extLst>
            </p:cNvPr>
            <p:cNvSpPr/>
            <p:nvPr userDrawn="1"/>
          </p:nvSpPr>
          <p:spPr>
            <a:xfrm>
              <a:off x="-2" y="525761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0" name="Rectangle 169">
              <a:extLst>
                <a:ext uri="{FF2B5EF4-FFF2-40B4-BE49-F238E27FC236}">
                  <a16:creationId xmlns:a16="http://schemas.microsoft.com/office/drawing/2014/main" id="{8A325BCE-C99F-4B84-91CA-F3643F4B1DE8}"/>
                </a:ext>
              </a:extLst>
            </p:cNvPr>
            <p:cNvSpPr/>
            <p:nvPr userDrawn="1"/>
          </p:nvSpPr>
          <p:spPr>
            <a:xfrm>
              <a:off x="-2" y="876300"/>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2" name="Rectangle 171">
              <a:extLst>
                <a:ext uri="{FF2B5EF4-FFF2-40B4-BE49-F238E27FC236}">
                  <a16:creationId xmlns:a16="http://schemas.microsoft.com/office/drawing/2014/main" id="{F9DE1136-277D-40EC-8A26-E9B9345DF0F6}"/>
                </a:ext>
              </a:extLst>
            </p:cNvPr>
            <p:cNvSpPr/>
            <p:nvPr userDrawn="1"/>
          </p:nvSpPr>
          <p:spPr>
            <a:xfrm flipV="1">
              <a:off x="-2" y="6505575"/>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5" name="Rectangle 174">
              <a:extLst>
                <a:ext uri="{FF2B5EF4-FFF2-40B4-BE49-F238E27FC236}">
                  <a16:creationId xmlns:a16="http://schemas.microsoft.com/office/drawing/2014/main" id="{AEFF5538-8C30-46ED-A7AE-32352DB97E32}"/>
                </a:ext>
              </a:extLst>
            </p:cNvPr>
            <p:cNvSpPr/>
            <p:nvPr userDrawn="1"/>
          </p:nvSpPr>
          <p:spPr>
            <a:xfrm flipV="1">
              <a:off x="-2" y="5883925"/>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87" name="Rectangle 186">
              <a:extLst>
                <a:ext uri="{FF2B5EF4-FFF2-40B4-BE49-F238E27FC236}">
                  <a16:creationId xmlns:a16="http://schemas.microsoft.com/office/drawing/2014/main" id="{E7387E6F-45D4-4A80-B30C-DAA65504A7D8}"/>
                </a:ext>
              </a:extLst>
            </p:cNvPr>
            <p:cNvSpPr/>
            <p:nvPr userDrawn="1"/>
          </p:nvSpPr>
          <p:spPr>
            <a:xfrm flipH="1">
              <a:off x="40796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lvl="0" algn="ctr">
                <a:spcAft>
                  <a:spcPts val="300"/>
                </a:spcAft>
              </a:pPr>
              <a:endParaRPr lang="en-GB" dirty="0">
                <a:solidFill>
                  <a:schemeClr val="bg1"/>
                </a:solidFill>
              </a:endParaRPr>
            </a:p>
          </p:txBody>
        </p:sp>
        <p:sp>
          <p:nvSpPr>
            <p:cNvPr id="193" name="Rectangle 192">
              <a:extLst>
                <a:ext uri="{FF2B5EF4-FFF2-40B4-BE49-F238E27FC236}">
                  <a16:creationId xmlns:a16="http://schemas.microsoft.com/office/drawing/2014/main" id="{6B90070F-20C9-4260-8302-B2307941D71F}"/>
                </a:ext>
              </a:extLst>
            </p:cNvPr>
            <p:cNvSpPr/>
            <p:nvPr userDrawn="1"/>
          </p:nvSpPr>
          <p:spPr>
            <a:xfrm>
              <a:off x="-2" y="352425"/>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sz="2200" dirty="0">
                <a:solidFill>
                  <a:schemeClr val="bg1"/>
                </a:solidFill>
              </a:endParaRPr>
            </a:p>
          </p:txBody>
        </p:sp>
        <p:sp>
          <p:nvSpPr>
            <p:cNvPr id="194" name="Rectangle 193">
              <a:extLst>
                <a:ext uri="{FF2B5EF4-FFF2-40B4-BE49-F238E27FC236}">
                  <a16:creationId xmlns:a16="http://schemas.microsoft.com/office/drawing/2014/main" id="{77977B84-E179-47CE-9642-3E31FE2F018A}"/>
                </a:ext>
              </a:extLst>
            </p:cNvPr>
            <p:cNvSpPr/>
            <p:nvPr userDrawn="1"/>
          </p:nvSpPr>
          <p:spPr>
            <a:xfrm flipV="1">
              <a:off x="-2" y="6404991"/>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sz="2200" dirty="0">
                <a:solidFill>
                  <a:schemeClr val="bg1"/>
                </a:solidFill>
              </a:endParaRPr>
            </a:p>
          </p:txBody>
        </p:sp>
      </p:grpSp>
      <p:sp>
        <p:nvSpPr>
          <p:cNvPr id="6" name="Copyright">
            <a:extLst>
              <a:ext uri="{FF2B5EF4-FFF2-40B4-BE49-F238E27FC236}">
                <a16:creationId xmlns:a16="http://schemas.microsoft.com/office/drawing/2014/main" id="{F635EDC6-6E44-4FEB-ADC2-DD75954004E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tx1"/>
                </a:solidFill>
                <a:latin typeface="+mn-lt"/>
                <a:ea typeface="+mn-ea"/>
                <a:cs typeface="+mn-cs"/>
              </a:rPr>
              <a:t>Confidential &amp; Proprietary | © </a:t>
            </a:r>
            <a:fld id="{B068ACA0-8C9F-4E58-A054-F52B2223E874}" type="datetimeyyyy">
              <a:rPr lang="en-GB" sz="800" b="0" kern="1200" cap="none" baseline="0" smtClean="0">
                <a:solidFill>
                  <a:schemeClr val="tx1"/>
                </a:solidFill>
                <a:latin typeface="+mn-lt"/>
                <a:ea typeface="+mn-ea"/>
                <a:cs typeface="+mn-cs"/>
              </a:rPr>
              <a:t>2024</a:t>
            </a:fld>
            <a:r>
              <a:rPr lang="en-GB" sz="800" b="0" kern="1200" cap="none" baseline="0" dirty="0">
                <a:solidFill>
                  <a:schemeClr val="tx1"/>
                </a:solidFill>
                <a:latin typeface="+mn-lt"/>
                <a:ea typeface="+mn-ea"/>
                <a:cs typeface="+mn-cs"/>
              </a:rPr>
              <a:t> CBRE, Inc.</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userDrawn="1">
            <p:ph type="body" idx="1"/>
          </p:nvPr>
        </p:nvSpPr>
        <p:spPr>
          <a:xfrm>
            <a:off x="3584575" y="1601788"/>
            <a:ext cx="3484562" cy="4275137"/>
          </a:xfrm>
          <a:prstGeom prst="rect">
            <a:avLst/>
          </a:prstGeom>
        </p:spPr>
        <p:txBody>
          <a:bodyPr vert="horz" lIns="0" tIns="0" rIns="72000" bIns="0" rtlCol="0">
            <a:noAutofit/>
          </a:bodyPr>
          <a:lstStyle/>
          <a:p>
            <a:pPr lvl="0"/>
            <a:r>
              <a:rPr lang="en-GB"/>
              <a:t>Heading 1</a:t>
            </a:r>
          </a:p>
          <a:p>
            <a:pPr lvl="1"/>
            <a:r>
              <a:rPr lang="en-GB"/>
              <a:t>Heading 2</a:t>
            </a:r>
          </a:p>
          <a:p>
            <a:pPr lvl="2"/>
            <a:r>
              <a:rPr lang="en-GB"/>
              <a:t>Body Copy</a:t>
            </a:r>
          </a:p>
          <a:p>
            <a:pPr lvl="3"/>
            <a:r>
              <a:rPr lang="en-GB"/>
              <a:t>Body Bullet</a:t>
            </a:r>
          </a:p>
          <a:p>
            <a:pPr lvl="4"/>
            <a:r>
              <a:rPr lang="en-GB"/>
              <a:t>Body Bullet 2</a:t>
            </a:r>
          </a:p>
          <a:p>
            <a:pPr lvl="5"/>
            <a:r>
              <a:rPr lang="en-GB"/>
              <a:t>Heading 3</a:t>
            </a:r>
          </a:p>
          <a:p>
            <a:pPr lvl="6"/>
            <a:r>
              <a:rPr lang="en-GB"/>
              <a:t>Caption</a:t>
            </a:r>
          </a:p>
          <a:p>
            <a:pPr lvl="7"/>
            <a:r>
              <a:rPr lang="en-GB"/>
              <a:t>Caption copy</a:t>
            </a:r>
          </a:p>
          <a:p>
            <a:pPr lvl="8"/>
            <a:r>
              <a:rPr lang="en-GB"/>
              <a:t>Caption bullet</a:t>
            </a:r>
          </a:p>
        </p:txBody>
      </p:sp>
      <p:sp>
        <p:nvSpPr>
          <p:cNvPr id="14" name="Title Placeholder 13">
            <a:extLst>
              <a:ext uri="{FF2B5EF4-FFF2-40B4-BE49-F238E27FC236}">
                <a16:creationId xmlns:a16="http://schemas.microsoft.com/office/drawing/2014/main" id="{A9727837-E2B5-42C2-9C90-3857161612D6}"/>
              </a:ext>
            </a:extLst>
          </p:cNvPr>
          <p:cNvSpPr>
            <a:spLocks noGrp="1"/>
          </p:cNvSpPr>
          <p:nvPr userDrawn="1">
            <p:ph type="title"/>
          </p:nvPr>
        </p:nvSpPr>
        <p:spPr>
          <a:xfrm>
            <a:off x="511176" y="1601788"/>
            <a:ext cx="2971800" cy="1325563"/>
          </a:xfrm>
          <a:prstGeom prst="rect">
            <a:avLst/>
          </a:prstGeom>
        </p:spPr>
        <p:txBody>
          <a:bodyPr vert="horz" lIns="0" tIns="0" rIns="0" bIns="0" rtlCol="0" anchor="t">
            <a:noAutofit/>
          </a:bodyPr>
          <a:lstStyle/>
          <a:p>
            <a:r>
              <a:rPr lang="en-GB"/>
              <a:t>Click to edit Master title style</a:t>
            </a:r>
          </a:p>
        </p:txBody>
      </p:sp>
      <p:grpSp>
        <p:nvGrpSpPr>
          <p:cNvPr id="3" name="3 RULERS">
            <a:extLst>
              <a:ext uri="{FF2B5EF4-FFF2-40B4-BE49-F238E27FC236}">
                <a16:creationId xmlns:a16="http://schemas.microsoft.com/office/drawing/2014/main" id="{58546772-EDD0-49D0-8555-CCCD409EC605}"/>
              </a:ext>
            </a:extLst>
          </p:cNvPr>
          <p:cNvGrpSpPr/>
          <p:nvPr userDrawn="1"/>
        </p:nvGrpSpPr>
        <p:grpSpPr>
          <a:xfrm>
            <a:off x="-1" y="-1101852"/>
            <a:ext cx="12700255" cy="8655870"/>
            <a:chOff x="-1" y="-1101852"/>
            <a:chExt cx="12700255" cy="8655870"/>
          </a:xfrm>
        </p:grpSpPr>
        <p:grpSp>
          <p:nvGrpSpPr>
            <p:cNvPr id="231" name="BOTTOM RULER">
              <a:extLst>
                <a:ext uri="{FF2B5EF4-FFF2-40B4-BE49-F238E27FC236}">
                  <a16:creationId xmlns:a16="http://schemas.microsoft.com/office/drawing/2014/main" id="{FF19BDBA-4DD0-4E84-A507-BE3A8B1A597A}"/>
                </a:ext>
              </a:extLst>
            </p:cNvPr>
            <p:cNvGrpSpPr/>
            <p:nvPr userDrawn="1"/>
          </p:nvGrpSpPr>
          <p:grpSpPr>
            <a:xfrm>
              <a:off x="0" y="6977946"/>
              <a:ext cx="12191991" cy="576072"/>
              <a:chOff x="0" y="6977946"/>
              <a:chExt cx="12191991" cy="576072"/>
            </a:xfrm>
          </p:grpSpPr>
          <p:sp>
            <p:nvSpPr>
              <p:cNvPr id="342" name="Rectangle 341">
                <a:extLst>
                  <a:ext uri="{FF2B5EF4-FFF2-40B4-BE49-F238E27FC236}">
                    <a16:creationId xmlns:a16="http://schemas.microsoft.com/office/drawing/2014/main" id="{EB93C678-614C-454B-9F72-5DC02AD9F826}"/>
                  </a:ext>
                </a:extLst>
              </p:cNvPr>
              <p:cNvSpPr/>
              <p:nvPr userDrawn="1"/>
            </p:nvSpPr>
            <p:spPr>
              <a:xfrm>
                <a:off x="0" y="6977946"/>
                <a:ext cx="12191991" cy="576072"/>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GB"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230" name="Group 229">
                <a:extLst>
                  <a:ext uri="{FF2B5EF4-FFF2-40B4-BE49-F238E27FC236}">
                    <a16:creationId xmlns:a16="http://schemas.microsoft.com/office/drawing/2014/main" id="{5F8DFE26-6034-49EF-BDB4-A1FC69A21E6A}"/>
                  </a:ext>
                </a:extLst>
              </p:cNvPr>
              <p:cNvGrpSpPr/>
              <p:nvPr userDrawn="1"/>
            </p:nvGrpSpPr>
            <p:grpSpPr>
              <a:xfrm>
                <a:off x="511175" y="7434126"/>
                <a:ext cx="11168063" cy="54864"/>
                <a:chOff x="511175" y="7434126"/>
                <a:chExt cx="11168063" cy="54864"/>
              </a:xfrm>
            </p:grpSpPr>
            <p:sp>
              <p:nvSpPr>
                <p:cNvPr id="360" name="Rectangle 359">
                  <a:extLst>
                    <a:ext uri="{FF2B5EF4-FFF2-40B4-BE49-F238E27FC236}">
                      <a16:creationId xmlns:a16="http://schemas.microsoft.com/office/drawing/2014/main" id="{D2924E4D-109A-4FF1-B165-149C0C8DB05E}"/>
                    </a:ext>
                  </a:extLst>
                </p:cNvPr>
                <p:cNvSpPr/>
                <p:nvPr userDrawn="1"/>
              </p:nvSpPr>
              <p:spPr>
                <a:xfrm>
                  <a:off x="511175"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GB" sz="1050" dirty="0">
                      <a:solidFill>
                        <a:srgbClr val="3E7CA6"/>
                      </a:solidFill>
                      <a:latin typeface="Calibre Medium" panose="020B0603030202060203" pitchFamily="34" charset="0"/>
                    </a:rPr>
                    <a:t>1/2 = 6.05” / 15.37 cm</a:t>
                  </a:r>
                </a:p>
              </p:txBody>
            </p:sp>
            <p:sp>
              <p:nvSpPr>
                <p:cNvPr id="361" name="Rectangle 360">
                  <a:extLst>
                    <a:ext uri="{FF2B5EF4-FFF2-40B4-BE49-F238E27FC236}">
                      <a16:creationId xmlns:a16="http://schemas.microsoft.com/office/drawing/2014/main" id="{E557CE4E-1758-4C80-95DC-F1BA07C7A284}"/>
                    </a:ext>
                  </a:extLst>
                </p:cNvPr>
                <p:cNvSpPr/>
                <p:nvPr userDrawn="1"/>
              </p:nvSpPr>
              <p:spPr>
                <a:xfrm>
                  <a:off x="6145771"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3E7CA6"/>
                    </a:solidFill>
                    <a:latin typeface="Calibre Medium" panose="020B0603030202060203" pitchFamily="34" charset="0"/>
                  </a:endParaRPr>
                </a:p>
              </p:txBody>
            </p:sp>
          </p:grpSp>
          <p:grpSp>
            <p:nvGrpSpPr>
              <p:cNvPr id="229" name="Group 228">
                <a:extLst>
                  <a:ext uri="{FF2B5EF4-FFF2-40B4-BE49-F238E27FC236}">
                    <a16:creationId xmlns:a16="http://schemas.microsoft.com/office/drawing/2014/main" id="{F89F4776-A138-474F-A930-62CF2F72883E}"/>
                  </a:ext>
                </a:extLst>
              </p:cNvPr>
              <p:cNvGrpSpPr/>
              <p:nvPr userDrawn="1"/>
            </p:nvGrpSpPr>
            <p:grpSpPr>
              <a:xfrm>
                <a:off x="511175" y="7303742"/>
                <a:ext cx="10656888" cy="54864"/>
                <a:chOff x="511175" y="7303742"/>
                <a:chExt cx="10656888" cy="54864"/>
              </a:xfrm>
            </p:grpSpPr>
            <p:sp>
              <p:nvSpPr>
                <p:cNvPr id="357" name="Rectangle 356">
                  <a:extLst>
                    <a:ext uri="{FF2B5EF4-FFF2-40B4-BE49-F238E27FC236}">
                      <a16:creationId xmlns:a16="http://schemas.microsoft.com/office/drawing/2014/main" id="{6A6B30C3-B12A-45E8-818E-616322CE96A6}"/>
                    </a:ext>
                  </a:extLst>
                </p:cNvPr>
                <p:cNvSpPr/>
                <p:nvPr userDrawn="1"/>
              </p:nvSpPr>
              <p:spPr>
                <a:xfrm>
                  <a:off x="511175"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GB" sz="1050" dirty="0">
                      <a:solidFill>
                        <a:schemeClr val="tx1"/>
                      </a:solidFill>
                      <a:latin typeface="Calibre Medium" panose="020B0603030202060203" pitchFamily="34" charset="0"/>
                    </a:rPr>
                    <a:t>1/3 = 3.81” / 9.68 cm</a:t>
                  </a:r>
                </a:p>
              </p:txBody>
            </p:sp>
            <p:sp>
              <p:nvSpPr>
                <p:cNvPr id="358" name="Rectangle 357">
                  <a:extLst>
                    <a:ext uri="{FF2B5EF4-FFF2-40B4-BE49-F238E27FC236}">
                      <a16:creationId xmlns:a16="http://schemas.microsoft.com/office/drawing/2014/main" id="{9B8007E8-7732-435C-8A7E-4EF40E9FD16A}"/>
                    </a:ext>
                  </a:extLst>
                </p:cNvPr>
                <p:cNvSpPr/>
                <p:nvPr userDrawn="1"/>
              </p:nvSpPr>
              <p:spPr>
                <a:xfrm>
                  <a:off x="4097338"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chemeClr val="tx1"/>
                    </a:solidFill>
                    <a:latin typeface="Calibre Medium" panose="020B0603030202060203" pitchFamily="34" charset="0"/>
                  </a:endParaRPr>
                </a:p>
              </p:txBody>
            </p:sp>
            <p:sp>
              <p:nvSpPr>
                <p:cNvPr id="359" name="Rectangle 358">
                  <a:extLst>
                    <a:ext uri="{FF2B5EF4-FFF2-40B4-BE49-F238E27FC236}">
                      <a16:creationId xmlns:a16="http://schemas.microsoft.com/office/drawing/2014/main" id="{5DAE70A1-8DE5-4291-B7C8-395C41615B07}"/>
                    </a:ext>
                  </a:extLst>
                </p:cNvPr>
                <p:cNvSpPr/>
                <p:nvPr userDrawn="1"/>
              </p:nvSpPr>
              <p:spPr>
                <a:xfrm>
                  <a:off x="7683501"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chemeClr val="tx1"/>
                    </a:solidFill>
                    <a:latin typeface="Calibre Medium" panose="020B0603030202060203" pitchFamily="34" charset="0"/>
                  </a:endParaRPr>
                </a:p>
              </p:txBody>
            </p:sp>
          </p:grpSp>
          <p:grpSp>
            <p:nvGrpSpPr>
              <p:cNvPr id="228" name="Group 227">
                <a:extLst>
                  <a:ext uri="{FF2B5EF4-FFF2-40B4-BE49-F238E27FC236}">
                    <a16:creationId xmlns:a16="http://schemas.microsoft.com/office/drawing/2014/main" id="{DBCE480A-06A5-4217-BD84-B0A6F8EA0356}"/>
                  </a:ext>
                </a:extLst>
              </p:cNvPr>
              <p:cNvGrpSpPr/>
              <p:nvPr userDrawn="1"/>
            </p:nvGrpSpPr>
            <p:grpSpPr>
              <a:xfrm>
                <a:off x="511175" y="7173358"/>
                <a:ext cx="10145425" cy="54864"/>
                <a:chOff x="511175" y="7173358"/>
                <a:chExt cx="10145425" cy="54864"/>
              </a:xfrm>
            </p:grpSpPr>
            <p:sp>
              <p:nvSpPr>
                <p:cNvPr id="353" name="Rectangle 352">
                  <a:extLst>
                    <a:ext uri="{FF2B5EF4-FFF2-40B4-BE49-F238E27FC236}">
                      <a16:creationId xmlns:a16="http://schemas.microsoft.com/office/drawing/2014/main" id="{E14F47AB-9517-49F6-9BC1-943BAE70D7A0}"/>
                    </a:ext>
                  </a:extLst>
                </p:cNvPr>
                <p:cNvSpPr/>
                <p:nvPr userDrawn="1"/>
              </p:nvSpPr>
              <p:spPr>
                <a:xfrm>
                  <a:off x="511175"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GB" sz="1050" dirty="0">
                      <a:solidFill>
                        <a:srgbClr val="885073"/>
                      </a:solidFill>
                      <a:latin typeface="Calibre Medium" panose="020B0603030202060203" pitchFamily="34" charset="0"/>
                    </a:rPr>
                    <a:t>1/4 = 2.69” / 6.83 cm</a:t>
                  </a:r>
                </a:p>
              </p:txBody>
            </p:sp>
            <p:sp>
              <p:nvSpPr>
                <p:cNvPr id="206" name="Rectangle 205">
                  <a:extLst>
                    <a:ext uri="{FF2B5EF4-FFF2-40B4-BE49-F238E27FC236}">
                      <a16:creationId xmlns:a16="http://schemas.microsoft.com/office/drawing/2014/main" id="{7BB9E822-17F5-4ACA-96AC-AD97EAAC3EB4}"/>
                    </a:ext>
                  </a:extLst>
                </p:cNvPr>
                <p:cNvSpPr/>
                <p:nvPr userDrawn="1"/>
              </p:nvSpPr>
              <p:spPr>
                <a:xfrm>
                  <a:off x="3073833"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sp>
              <p:nvSpPr>
                <p:cNvPr id="207" name="Rectangle 206">
                  <a:extLst>
                    <a:ext uri="{FF2B5EF4-FFF2-40B4-BE49-F238E27FC236}">
                      <a16:creationId xmlns:a16="http://schemas.microsoft.com/office/drawing/2014/main" id="{07942AB1-52C2-4422-9D39-D93776150E3B}"/>
                    </a:ext>
                  </a:extLst>
                </p:cNvPr>
                <p:cNvSpPr/>
                <p:nvPr userDrawn="1"/>
              </p:nvSpPr>
              <p:spPr>
                <a:xfrm>
                  <a:off x="5636491"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sp>
              <p:nvSpPr>
                <p:cNvPr id="208" name="Rectangle 207">
                  <a:extLst>
                    <a:ext uri="{FF2B5EF4-FFF2-40B4-BE49-F238E27FC236}">
                      <a16:creationId xmlns:a16="http://schemas.microsoft.com/office/drawing/2014/main" id="{A0D2AC96-C1E5-437B-BC76-60BD8BEBEB0E}"/>
                    </a:ext>
                  </a:extLst>
                </p:cNvPr>
                <p:cNvSpPr/>
                <p:nvPr userDrawn="1"/>
              </p:nvSpPr>
              <p:spPr>
                <a:xfrm>
                  <a:off x="8199150"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grpSp>
          <p:grpSp>
            <p:nvGrpSpPr>
              <p:cNvPr id="227" name="Group 226">
                <a:extLst>
                  <a:ext uri="{FF2B5EF4-FFF2-40B4-BE49-F238E27FC236}">
                    <a16:creationId xmlns:a16="http://schemas.microsoft.com/office/drawing/2014/main" id="{A75F7D3C-640F-4D99-A460-2CE3171CFCF6}"/>
                  </a:ext>
                </a:extLst>
              </p:cNvPr>
              <p:cNvGrpSpPr/>
              <p:nvPr userDrawn="1"/>
            </p:nvGrpSpPr>
            <p:grpSpPr>
              <a:xfrm>
                <a:off x="511173" y="7042974"/>
                <a:ext cx="10145715" cy="54864"/>
                <a:chOff x="511173" y="7042974"/>
                <a:chExt cx="10145715" cy="54864"/>
              </a:xfrm>
            </p:grpSpPr>
            <p:sp>
              <p:nvSpPr>
                <p:cNvPr id="348" name="Rectangle 347">
                  <a:extLst>
                    <a:ext uri="{FF2B5EF4-FFF2-40B4-BE49-F238E27FC236}">
                      <a16:creationId xmlns:a16="http://schemas.microsoft.com/office/drawing/2014/main" id="{6FD6198B-89D4-4599-9984-049000E8A992}"/>
                    </a:ext>
                  </a:extLst>
                </p:cNvPr>
                <p:cNvSpPr/>
                <p:nvPr userDrawn="1"/>
              </p:nvSpPr>
              <p:spPr>
                <a:xfrm>
                  <a:off x="511173"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GB" sz="1050" dirty="0">
                      <a:solidFill>
                        <a:srgbClr val="D2785A"/>
                      </a:solidFill>
                      <a:latin typeface="Calibre Medium" panose="020B0603030202060203" pitchFamily="34" charset="0"/>
                    </a:rPr>
                    <a:t>1/5 = 2.13” / 5.41 cm</a:t>
                  </a:r>
                </a:p>
              </p:txBody>
            </p:sp>
            <p:sp>
              <p:nvSpPr>
                <p:cNvPr id="349" name="Rectangle 348">
                  <a:extLst>
                    <a:ext uri="{FF2B5EF4-FFF2-40B4-BE49-F238E27FC236}">
                      <a16:creationId xmlns:a16="http://schemas.microsoft.com/office/drawing/2014/main" id="{8496B313-A6A0-40A3-A49C-2CA437660C77}"/>
                    </a:ext>
                  </a:extLst>
                </p:cNvPr>
                <p:cNvSpPr/>
                <p:nvPr userDrawn="1"/>
              </p:nvSpPr>
              <p:spPr>
                <a:xfrm>
                  <a:off x="665970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0" name="Rectangle 349">
                  <a:extLst>
                    <a:ext uri="{FF2B5EF4-FFF2-40B4-BE49-F238E27FC236}">
                      <a16:creationId xmlns:a16="http://schemas.microsoft.com/office/drawing/2014/main" id="{1833EDF0-6232-4468-AD67-BE4687B1AA78}"/>
                    </a:ext>
                  </a:extLst>
                </p:cNvPr>
                <p:cNvSpPr/>
                <p:nvPr userDrawn="1"/>
              </p:nvSpPr>
              <p:spPr>
                <a:xfrm>
                  <a:off x="2560684"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1" name="Rectangle 350">
                  <a:extLst>
                    <a:ext uri="{FF2B5EF4-FFF2-40B4-BE49-F238E27FC236}">
                      <a16:creationId xmlns:a16="http://schemas.microsoft.com/office/drawing/2014/main" id="{A8BDB860-6409-4B19-A6F1-120487B17D9C}"/>
                    </a:ext>
                  </a:extLst>
                </p:cNvPr>
                <p:cNvSpPr/>
                <p:nvPr userDrawn="1"/>
              </p:nvSpPr>
              <p:spPr>
                <a:xfrm>
                  <a:off x="870921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2" name="Rectangle 351">
                  <a:extLst>
                    <a:ext uri="{FF2B5EF4-FFF2-40B4-BE49-F238E27FC236}">
                      <a16:creationId xmlns:a16="http://schemas.microsoft.com/office/drawing/2014/main" id="{EE523920-DCCF-45C6-9746-E74EEDDAF20F}"/>
                    </a:ext>
                  </a:extLst>
                </p:cNvPr>
                <p:cNvSpPr/>
                <p:nvPr userDrawn="1"/>
              </p:nvSpPr>
              <p:spPr>
                <a:xfrm>
                  <a:off x="4610195"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grpSp>
        </p:grpSp>
        <p:grpSp>
          <p:nvGrpSpPr>
            <p:cNvPr id="29" name="TOP RULER">
              <a:extLst>
                <a:ext uri="{FF2B5EF4-FFF2-40B4-BE49-F238E27FC236}">
                  <a16:creationId xmlns:a16="http://schemas.microsoft.com/office/drawing/2014/main" id="{8BD4D7A9-39FE-42C7-B059-BE8635988A4A}"/>
                </a:ext>
              </a:extLst>
            </p:cNvPr>
            <p:cNvGrpSpPr/>
            <p:nvPr userDrawn="1"/>
          </p:nvGrpSpPr>
          <p:grpSpPr>
            <a:xfrm>
              <a:off x="-1" y="-1101852"/>
              <a:ext cx="12191991" cy="987552"/>
              <a:chOff x="-1" y="-1101852"/>
              <a:chExt cx="12191991" cy="987552"/>
            </a:xfrm>
          </p:grpSpPr>
          <p:sp>
            <p:nvSpPr>
              <p:cNvPr id="246" name="Rectangle 245">
                <a:extLst>
                  <a:ext uri="{FF2B5EF4-FFF2-40B4-BE49-F238E27FC236}">
                    <a16:creationId xmlns:a16="http://schemas.microsoft.com/office/drawing/2014/main" id="{32DF8F4B-DD37-4003-A5DE-0FF4E6E20B11}"/>
                  </a:ext>
                </a:extLst>
              </p:cNvPr>
              <p:cNvSpPr/>
              <p:nvPr userDrawn="1"/>
            </p:nvSpPr>
            <p:spPr>
              <a:xfrm>
                <a:off x="-1" y="-1101852"/>
                <a:ext cx="12191991" cy="987552"/>
              </a:xfrm>
              <a:prstGeom prst="rect">
                <a:avLst/>
              </a:prstGeom>
              <a:solidFill>
                <a:srgbClr val="FFFFFF">
                  <a:alpha val="30000"/>
                </a:srgbClr>
              </a:solidFill>
              <a:ln w="25400" cap="flat" cmpd="sng" algn="ctr">
                <a:noFill/>
                <a:prstDash val="solid"/>
              </a:ln>
              <a:effectLst/>
            </p:spPr>
            <p:txBody>
              <a:bodyPr lIns="91440" tIns="91440" rIns="0" bIns="0" rtlCol="0" anchor="t" anchorCtr="0"/>
              <a:lstStyle/>
              <a:p>
                <a:pPr marL="0" marR="0" lvl="0" indent="0" algn="l" defTabSz="871317"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F8480"/>
                    </a:solidFill>
                    <a:effectLst/>
                    <a:uLnTx/>
                    <a:uFillTx/>
                    <a:latin typeface="+mn-lt"/>
                    <a:ea typeface="+mn-ea"/>
                    <a:cs typeface="+mn-cs"/>
                  </a:rPr>
                  <a:t>         Grid Guides Buddy</a:t>
                </a:r>
              </a:p>
            </p:txBody>
          </p:sp>
          <p:grpSp>
            <p:nvGrpSpPr>
              <p:cNvPr id="23" name="Group 22">
                <a:extLst>
                  <a:ext uri="{FF2B5EF4-FFF2-40B4-BE49-F238E27FC236}">
                    <a16:creationId xmlns:a16="http://schemas.microsoft.com/office/drawing/2014/main" id="{6B00D72A-38BA-42BC-8E4E-828AEE5A8077}"/>
                  </a:ext>
                </a:extLst>
              </p:cNvPr>
              <p:cNvGrpSpPr/>
              <p:nvPr userDrawn="1"/>
            </p:nvGrpSpPr>
            <p:grpSpPr>
              <a:xfrm>
                <a:off x="3583517" y="-376777"/>
                <a:ext cx="8097938" cy="54864"/>
                <a:chOff x="3583517" y="-376777"/>
                <a:chExt cx="8097938" cy="54864"/>
              </a:xfrm>
            </p:grpSpPr>
            <p:sp>
              <p:nvSpPr>
                <p:cNvPr id="278" name="Rectangle 277">
                  <a:extLst>
                    <a:ext uri="{FF2B5EF4-FFF2-40B4-BE49-F238E27FC236}">
                      <a16:creationId xmlns:a16="http://schemas.microsoft.com/office/drawing/2014/main" id="{ADA435D8-D804-4F8B-A584-E0A0C9B3B2ED}"/>
                    </a:ext>
                  </a:extLst>
                </p:cNvPr>
                <p:cNvSpPr/>
                <p:nvPr userDrawn="1"/>
              </p:nvSpPr>
              <p:spPr>
                <a:xfrm>
                  <a:off x="8195396"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10</a:t>
                  </a:r>
                </a:p>
              </p:txBody>
            </p:sp>
            <p:sp>
              <p:nvSpPr>
                <p:cNvPr id="279" name="Rectangle 278">
                  <a:extLst>
                    <a:ext uri="{FF2B5EF4-FFF2-40B4-BE49-F238E27FC236}">
                      <a16:creationId xmlns:a16="http://schemas.microsoft.com/office/drawing/2014/main" id="{F5285A6E-4679-48BB-8612-1728924AF23F}"/>
                    </a:ext>
                  </a:extLst>
                </p:cNvPr>
                <p:cNvSpPr/>
                <p:nvPr userDrawn="1"/>
              </p:nvSpPr>
              <p:spPr>
                <a:xfrm>
                  <a:off x="358351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a:t>
                  </a:r>
                </a:p>
              </p:txBody>
            </p:sp>
            <p:sp>
              <p:nvSpPr>
                <p:cNvPr id="280" name="Rectangle 279">
                  <a:extLst>
                    <a:ext uri="{FF2B5EF4-FFF2-40B4-BE49-F238E27FC236}">
                      <a16:creationId xmlns:a16="http://schemas.microsoft.com/office/drawing/2014/main" id="{7E5ABF4C-9718-4B21-B32A-77FDAC0518D0}"/>
                    </a:ext>
                  </a:extLst>
                </p:cNvPr>
                <p:cNvSpPr/>
                <p:nvPr userDrawn="1"/>
              </p:nvSpPr>
              <p:spPr>
                <a:xfrm>
                  <a:off x="409594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2</a:t>
                  </a:r>
                </a:p>
              </p:txBody>
            </p:sp>
            <p:sp>
              <p:nvSpPr>
                <p:cNvPr id="281" name="Rectangle 280">
                  <a:extLst>
                    <a:ext uri="{FF2B5EF4-FFF2-40B4-BE49-F238E27FC236}">
                      <a16:creationId xmlns:a16="http://schemas.microsoft.com/office/drawing/2014/main" id="{B01070ED-1823-4CEC-AECD-955650EFDF8C}"/>
                    </a:ext>
                  </a:extLst>
                </p:cNvPr>
                <p:cNvSpPr/>
                <p:nvPr userDrawn="1"/>
              </p:nvSpPr>
              <p:spPr>
                <a:xfrm>
                  <a:off x="460837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3</a:t>
                  </a:r>
                </a:p>
              </p:txBody>
            </p:sp>
            <p:sp>
              <p:nvSpPr>
                <p:cNvPr id="282" name="Rectangle 281">
                  <a:extLst>
                    <a:ext uri="{FF2B5EF4-FFF2-40B4-BE49-F238E27FC236}">
                      <a16:creationId xmlns:a16="http://schemas.microsoft.com/office/drawing/2014/main" id="{FC89D7D3-BAB0-4F27-A31E-336A4561CDC3}"/>
                    </a:ext>
                  </a:extLst>
                </p:cNvPr>
                <p:cNvSpPr/>
                <p:nvPr userDrawn="1"/>
              </p:nvSpPr>
              <p:spPr>
                <a:xfrm>
                  <a:off x="512081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4</a:t>
                  </a:r>
                </a:p>
              </p:txBody>
            </p:sp>
            <p:sp>
              <p:nvSpPr>
                <p:cNvPr id="283" name="Rectangle 282">
                  <a:extLst>
                    <a:ext uri="{FF2B5EF4-FFF2-40B4-BE49-F238E27FC236}">
                      <a16:creationId xmlns:a16="http://schemas.microsoft.com/office/drawing/2014/main" id="{B72DEB7D-A0A5-437C-B731-9A5FDCA3DE54}"/>
                    </a:ext>
                  </a:extLst>
                </p:cNvPr>
                <p:cNvSpPr/>
                <p:nvPr userDrawn="1"/>
              </p:nvSpPr>
              <p:spPr>
                <a:xfrm>
                  <a:off x="563324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5</a:t>
                  </a:r>
                </a:p>
              </p:txBody>
            </p:sp>
            <p:sp>
              <p:nvSpPr>
                <p:cNvPr id="284" name="Rectangle 283">
                  <a:extLst>
                    <a:ext uri="{FF2B5EF4-FFF2-40B4-BE49-F238E27FC236}">
                      <a16:creationId xmlns:a16="http://schemas.microsoft.com/office/drawing/2014/main" id="{BB960B0D-4A97-4800-BC63-540F5D150EB7}"/>
                    </a:ext>
                  </a:extLst>
                </p:cNvPr>
                <p:cNvSpPr/>
                <p:nvPr userDrawn="1"/>
              </p:nvSpPr>
              <p:spPr>
                <a:xfrm>
                  <a:off x="6145672"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6</a:t>
                  </a:r>
                </a:p>
              </p:txBody>
            </p:sp>
            <p:sp>
              <p:nvSpPr>
                <p:cNvPr id="285" name="Rectangle 284">
                  <a:extLst>
                    <a:ext uri="{FF2B5EF4-FFF2-40B4-BE49-F238E27FC236}">
                      <a16:creationId xmlns:a16="http://schemas.microsoft.com/office/drawing/2014/main" id="{151B8A5A-700D-4DE9-97A9-9C49958D8EBD}"/>
                    </a:ext>
                  </a:extLst>
                </p:cNvPr>
                <p:cNvSpPr/>
                <p:nvPr userDrawn="1"/>
              </p:nvSpPr>
              <p:spPr>
                <a:xfrm>
                  <a:off x="6658103"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7</a:t>
                  </a:r>
                </a:p>
              </p:txBody>
            </p:sp>
            <p:sp>
              <p:nvSpPr>
                <p:cNvPr id="286" name="Rectangle 285">
                  <a:extLst>
                    <a:ext uri="{FF2B5EF4-FFF2-40B4-BE49-F238E27FC236}">
                      <a16:creationId xmlns:a16="http://schemas.microsoft.com/office/drawing/2014/main" id="{69164588-6480-4CA2-B0D4-6D174943322D}"/>
                    </a:ext>
                  </a:extLst>
                </p:cNvPr>
                <p:cNvSpPr/>
                <p:nvPr userDrawn="1"/>
              </p:nvSpPr>
              <p:spPr>
                <a:xfrm>
                  <a:off x="7170534"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8</a:t>
                  </a:r>
                </a:p>
              </p:txBody>
            </p:sp>
            <p:sp>
              <p:nvSpPr>
                <p:cNvPr id="287" name="Rectangle 286">
                  <a:extLst>
                    <a:ext uri="{FF2B5EF4-FFF2-40B4-BE49-F238E27FC236}">
                      <a16:creationId xmlns:a16="http://schemas.microsoft.com/office/drawing/2014/main" id="{28E43284-01DB-4075-BEFB-93F491F96F7A}"/>
                    </a:ext>
                  </a:extLst>
                </p:cNvPr>
                <p:cNvSpPr/>
                <p:nvPr userDrawn="1"/>
              </p:nvSpPr>
              <p:spPr>
                <a:xfrm>
                  <a:off x="768296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9</a:t>
                  </a:r>
                </a:p>
              </p:txBody>
            </p:sp>
            <p:sp>
              <p:nvSpPr>
                <p:cNvPr id="288" name="Rectangle 287">
                  <a:extLst>
                    <a:ext uri="{FF2B5EF4-FFF2-40B4-BE49-F238E27FC236}">
                      <a16:creationId xmlns:a16="http://schemas.microsoft.com/office/drawing/2014/main" id="{70833765-6B6C-40D0-A181-0A745793C1E9}"/>
                    </a:ext>
                  </a:extLst>
                </p:cNvPr>
                <p:cNvSpPr/>
                <p:nvPr userDrawn="1"/>
              </p:nvSpPr>
              <p:spPr>
                <a:xfrm>
                  <a:off x="870782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11</a:t>
                  </a:r>
                </a:p>
              </p:txBody>
            </p:sp>
            <p:sp>
              <p:nvSpPr>
                <p:cNvPr id="289" name="Rectangle 288">
                  <a:extLst>
                    <a:ext uri="{FF2B5EF4-FFF2-40B4-BE49-F238E27FC236}">
                      <a16:creationId xmlns:a16="http://schemas.microsoft.com/office/drawing/2014/main" id="{881FF38E-48D6-4805-9204-A7819A68C08B}"/>
                    </a:ext>
                  </a:extLst>
                </p:cNvPr>
                <p:cNvSpPr/>
                <p:nvPr userDrawn="1"/>
              </p:nvSpPr>
              <p:spPr>
                <a:xfrm>
                  <a:off x="922025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12</a:t>
                  </a:r>
                </a:p>
              </p:txBody>
            </p:sp>
            <p:sp>
              <p:nvSpPr>
                <p:cNvPr id="290" name="Rectangle 289">
                  <a:extLst>
                    <a:ext uri="{FF2B5EF4-FFF2-40B4-BE49-F238E27FC236}">
                      <a16:creationId xmlns:a16="http://schemas.microsoft.com/office/drawing/2014/main" id="{D0386BD5-6BD5-42AB-89A8-3DFB72573258}"/>
                    </a:ext>
                  </a:extLst>
                </p:cNvPr>
                <p:cNvSpPr/>
                <p:nvPr userDrawn="1"/>
              </p:nvSpPr>
              <p:spPr>
                <a:xfrm>
                  <a:off x="973268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13</a:t>
                  </a:r>
                </a:p>
              </p:txBody>
            </p:sp>
            <p:sp>
              <p:nvSpPr>
                <p:cNvPr id="291" name="Rectangle 290">
                  <a:extLst>
                    <a:ext uri="{FF2B5EF4-FFF2-40B4-BE49-F238E27FC236}">
                      <a16:creationId xmlns:a16="http://schemas.microsoft.com/office/drawing/2014/main" id="{6DAEC0EB-4C3F-401A-9186-C7EC4523A7C1}"/>
                    </a:ext>
                  </a:extLst>
                </p:cNvPr>
                <p:cNvSpPr/>
                <p:nvPr userDrawn="1"/>
              </p:nvSpPr>
              <p:spPr>
                <a:xfrm>
                  <a:off x="1024512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14</a:t>
                  </a:r>
                </a:p>
              </p:txBody>
            </p:sp>
            <p:sp>
              <p:nvSpPr>
                <p:cNvPr id="292" name="Rectangle 291">
                  <a:extLst>
                    <a:ext uri="{FF2B5EF4-FFF2-40B4-BE49-F238E27FC236}">
                      <a16:creationId xmlns:a16="http://schemas.microsoft.com/office/drawing/2014/main" id="{30B7EDE2-721A-4E9C-92A6-CED5F2413225}"/>
                    </a:ext>
                  </a:extLst>
                </p:cNvPr>
                <p:cNvSpPr/>
                <p:nvPr userDrawn="1"/>
              </p:nvSpPr>
              <p:spPr>
                <a:xfrm>
                  <a:off x="1075755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15</a:t>
                  </a:r>
                </a:p>
              </p:txBody>
            </p:sp>
            <p:sp>
              <p:nvSpPr>
                <p:cNvPr id="293" name="Rectangle 292">
                  <a:extLst>
                    <a:ext uri="{FF2B5EF4-FFF2-40B4-BE49-F238E27FC236}">
                      <a16:creationId xmlns:a16="http://schemas.microsoft.com/office/drawing/2014/main" id="{1BD6F695-CA97-4593-98D3-AC6B2DC96C64}"/>
                    </a:ext>
                  </a:extLst>
                </p:cNvPr>
                <p:cNvSpPr/>
                <p:nvPr userDrawn="1"/>
              </p:nvSpPr>
              <p:spPr>
                <a:xfrm>
                  <a:off x="1126997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16</a:t>
                  </a:r>
                </a:p>
              </p:txBody>
            </p:sp>
          </p:grpSp>
          <p:grpSp>
            <p:nvGrpSpPr>
              <p:cNvPr id="21" name="Group 20">
                <a:extLst>
                  <a:ext uri="{FF2B5EF4-FFF2-40B4-BE49-F238E27FC236}">
                    <a16:creationId xmlns:a16="http://schemas.microsoft.com/office/drawing/2014/main" id="{998B1682-5931-4FB0-A5FC-0CEE1E51C322}"/>
                  </a:ext>
                </a:extLst>
              </p:cNvPr>
              <p:cNvGrpSpPr/>
              <p:nvPr userDrawn="1"/>
            </p:nvGrpSpPr>
            <p:grpSpPr>
              <a:xfrm>
                <a:off x="508000" y="-246392"/>
                <a:ext cx="11173455" cy="54864"/>
                <a:chOff x="508000" y="-246392"/>
                <a:chExt cx="11173455" cy="54864"/>
              </a:xfrm>
            </p:grpSpPr>
            <p:sp>
              <p:nvSpPr>
                <p:cNvPr id="295" name="Rectangle 294">
                  <a:extLst>
                    <a:ext uri="{FF2B5EF4-FFF2-40B4-BE49-F238E27FC236}">
                      <a16:creationId xmlns:a16="http://schemas.microsoft.com/office/drawing/2014/main" id="{94AFA2F1-8ECF-4D7B-A5CC-BAB9D34EBF7F}"/>
                    </a:ext>
                  </a:extLst>
                </p:cNvPr>
                <p:cNvSpPr/>
                <p:nvPr userDrawn="1"/>
              </p:nvSpPr>
              <p:spPr>
                <a:xfrm>
                  <a:off x="102136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a:t>
                  </a:r>
                </a:p>
              </p:txBody>
            </p:sp>
            <p:sp>
              <p:nvSpPr>
                <p:cNvPr id="296" name="Rectangle 295">
                  <a:extLst>
                    <a:ext uri="{FF2B5EF4-FFF2-40B4-BE49-F238E27FC236}">
                      <a16:creationId xmlns:a16="http://schemas.microsoft.com/office/drawing/2014/main" id="{758377DB-C197-47E1-BA3C-2E8BF0F71319}"/>
                    </a:ext>
                  </a:extLst>
                </p:cNvPr>
                <p:cNvSpPr/>
                <p:nvPr userDrawn="1"/>
              </p:nvSpPr>
              <p:spPr>
                <a:xfrm>
                  <a:off x="153379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3</a:t>
                  </a:r>
                </a:p>
              </p:txBody>
            </p:sp>
            <p:sp>
              <p:nvSpPr>
                <p:cNvPr id="297" name="Rectangle 296">
                  <a:extLst>
                    <a:ext uri="{FF2B5EF4-FFF2-40B4-BE49-F238E27FC236}">
                      <a16:creationId xmlns:a16="http://schemas.microsoft.com/office/drawing/2014/main" id="{9C6F726C-23C0-43E0-A4CD-DFE86A91A3E5}"/>
                    </a:ext>
                  </a:extLst>
                </p:cNvPr>
                <p:cNvSpPr/>
                <p:nvPr userDrawn="1"/>
              </p:nvSpPr>
              <p:spPr>
                <a:xfrm>
                  <a:off x="204622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4</a:t>
                  </a:r>
                </a:p>
              </p:txBody>
            </p:sp>
            <p:sp>
              <p:nvSpPr>
                <p:cNvPr id="298" name="Rectangle 297">
                  <a:extLst>
                    <a:ext uri="{FF2B5EF4-FFF2-40B4-BE49-F238E27FC236}">
                      <a16:creationId xmlns:a16="http://schemas.microsoft.com/office/drawing/2014/main" id="{2335C0D6-5A55-427D-8EE7-15AE0C79E47B}"/>
                    </a:ext>
                  </a:extLst>
                </p:cNvPr>
                <p:cNvSpPr/>
                <p:nvPr userDrawn="1"/>
              </p:nvSpPr>
              <p:spPr>
                <a:xfrm>
                  <a:off x="255865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5</a:t>
                  </a:r>
                </a:p>
              </p:txBody>
            </p:sp>
            <p:sp>
              <p:nvSpPr>
                <p:cNvPr id="299" name="Rectangle 298">
                  <a:extLst>
                    <a:ext uri="{FF2B5EF4-FFF2-40B4-BE49-F238E27FC236}">
                      <a16:creationId xmlns:a16="http://schemas.microsoft.com/office/drawing/2014/main" id="{284077D1-0AB0-4599-96CC-2C734CD04036}"/>
                    </a:ext>
                  </a:extLst>
                </p:cNvPr>
                <p:cNvSpPr/>
                <p:nvPr userDrawn="1"/>
              </p:nvSpPr>
              <p:spPr>
                <a:xfrm>
                  <a:off x="307108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6</a:t>
                  </a:r>
                </a:p>
              </p:txBody>
            </p:sp>
            <p:sp>
              <p:nvSpPr>
                <p:cNvPr id="300" name="Rectangle 299">
                  <a:extLst>
                    <a:ext uri="{FF2B5EF4-FFF2-40B4-BE49-F238E27FC236}">
                      <a16:creationId xmlns:a16="http://schemas.microsoft.com/office/drawing/2014/main" id="{1FA7ED03-FADC-424F-A5BB-379AE2A592C9}"/>
                    </a:ext>
                  </a:extLst>
                </p:cNvPr>
                <p:cNvSpPr/>
                <p:nvPr userDrawn="1"/>
              </p:nvSpPr>
              <p:spPr>
                <a:xfrm>
                  <a:off x="358351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7</a:t>
                  </a:r>
                </a:p>
              </p:txBody>
            </p:sp>
            <p:sp>
              <p:nvSpPr>
                <p:cNvPr id="301" name="Rectangle 300">
                  <a:extLst>
                    <a:ext uri="{FF2B5EF4-FFF2-40B4-BE49-F238E27FC236}">
                      <a16:creationId xmlns:a16="http://schemas.microsoft.com/office/drawing/2014/main" id="{E3D83FFB-A6B2-470A-BA7B-49DCF99DEE34}"/>
                    </a:ext>
                  </a:extLst>
                </p:cNvPr>
                <p:cNvSpPr/>
                <p:nvPr userDrawn="1"/>
              </p:nvSpPr>
              <p:spPr>
                <a:xfrm>
                  <a:off x="409594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8</a:t>
                  </a:r>
                </a:p>
              </p:txBody>
            </p:sp>
            <p:sp>
              <p:nvSpPr>
                <p:cNvPr id="302" name="Rectangle 301">
                  <a:extLst>
                    <a:ext uri="{FF2B5EF4-FFF2-40B4-BE49-F238E27FC236}">
                      <a16:creationId xmlns:a16="http://schemas.microsoft.com/office/drawing/2014/main" id="{88A71EEF-F087-4E80-915C-4C14E7CD8193}"/>
                    </a:ext>
                  </a:extLst>
                </p:cNvPr>
                <p:cNvSpPr/>
                <p:nvPr userDrawn="1"/>
              </p:nvSpPr>
              <p:spPr>
                <a:xfrm>
                  <a:off x="460837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9</a:t>
                  </a:r>
                </a:p>
              </p:txBody>
            </p:sp>
            <p:sp>
              <p:nvSpPr>
                <p:cNvPr id="303" name="Rectangle 302">
                  <a:extLst>
                    <a:ext uri="{FF2B5EF4-FFF2-40B4-BE49-F238E27FC236}">
                      <a16:creationId xmlns:a16="http://schemas.microsoft.com/office/drawing/2014/main" id="{DC51AADC-D28B-4F98-8ED3-4BFE256DB8DD}"/>
                    </a:ext>
                  </a:extLst>
                </p:cNvPr>
                <p:cNvSpPr/>
                <p:nvPr userDrawn="1"/>
              </p:nvSpPr>
              <p:spPr>
                <a:xfrm>
                  <a:off x="512081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10</a:t>
                  </a:r>
                </a:p>
              </p:txBody>
            </p:sp>
            <p:sp>
              <p:nvSpPr>
                <p:cNvPr id="304" name="Rectangle 303">
                  <a:extLst>
                    <a:ext uri="{FF2B5EF4-FFF2-40B4-BE49-F238E27FC236}">
                      <a16:creationId xmlns:a16="http://schemas.microsoft.com/office/drawing/2014/main" id="{79FC5031-D6A2-4BF6-B780-AB5DC27415E4}"/>
                    </a:ext>
                  </a:extLst>
                </p:cNvPr>
                <p:cNvSpPr/>
                <p:nvPr userDrawn="1"/>
              </p:nvSpPr>
              <p:spPr>
                <a:xfrm>
                  <a:off x="563324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11</a:t>
                  </a:r>
                </a:p>
              </p:txBody>
            </p:sp>
            <p:sp>
              <p:nvSpPr>
                <p:cNvPr id="305" name="Rectangle 304">
                  <a:extLst>
                    <a:ext uri="{FF2B5EF4-FFF2-40B4-BE49-F238E27FC236}">
                      <a16:creationId xmlns:a16="http://schemas.microsoft.com/office/drawing/2014/main" id="{F972080C-5FAB-45DF-8F5A-1065D2E6F888}"/>
                    </a:ext>
                  </a:extLst>
                </p:cNvPr>
                <p:cNvSpPr/>
                <p:nvPr userDrawn="1"/>
              </p:nvSpPr>
              <p:spPr>
                <a:xfrm>
                  <a:off x="614567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12</a:t>
                  </a:r>
                </a:p>
              </p:txBody>
            </p:sp>
            <p:sp>
              <p:nvSpPr>
                <p:cNvPr id="306" name="Rectangle 305">
                  <a:extLst>
                    <a:ext uri="{FF2B5EF4-FFF2-40B4-BE49-F238E27FC236}">
                      <a16:creationId xmlns:a16="http://schemas.microsoft.com/office/drawing/2014/main" id="{720436A7-212A-4438-8207-9F9C93CE0A19}"/>
                    </a:ext>
                  </a:extLst>
                </p:cNvPr>
                <p:cNvSpPr/>
                <p:nvPr userDrawn="1"/>
              </p:nvSpPr>
              <p:spPr>
                <a:xfrm>
                  <a:off x="665810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13</a:t>
                  </a:r>
                </a:p>
              </p:txBody>
            </p:sp>
            <p:sp>
              <p:nvSpPr>
                <p:cNvPr id="307" name="Rectangle 306">
                  <a:extLst>
                    <a:ext uri="{FF2B5EF4-FFF2-40B4-BE49-F238E27FC236}">
                      <a16:creationId xmlns:a16="http://schemas.microsoft.com/office/drawing/2014/main" id="{0DCF4CEE-5AEF-4AE2-875E-B03710D6BC5A}"/>
                    </a:ext>
                  </a:extLst>
                </p:cNvPr>
                <p:cNvSpPr/>
                <p:nvPr userDrawn="1"/>
              </p:nvSpPr>
              <p:spPr>
                <a:xfrm>
                  <a:off x="717053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14</a:t>
                  </a:r>
                </a:p>
              </p:txBody>
            </p:sp>
            <p:sp>
              <p:nvSpPr>
                <p:cNvPr id="308" name="Rectangle 307">
                  <a:extLst>
                    <a:ext uri="{FF2B5EF4-FFF2-40B4-BE49-F238E27FC236}">
                      <a16:creationId xmlns:a16="http://schemas.microsoft.com/office/drawing/2014/main" id="{025C4A78-1484-43DA-8EFC-ADB3F7B5D6DC}"/>
                    </a:ext>
                  </a:extLst>
                </p:cNvPr>
                <p:cNvSpPr/>
                <p:nvPr userDrawn="1"/>
              </p:nvSpPr>
              <p:spPr>
                <a:xfrm>
                  <a:off x="768296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15</a:t>
                  </a:r>
                </a:p>
              </p:txBody>
            </p:sp>
            <p:sp>
              <p:nvSpPr>
                <p:cNvPr id="309" name="Rectangle 308">
                  <a:extLst>
                    <a:ext uri="{FF2B5EF4-FFF2-40B4-BE49-F238E27FC236}">
                      <a16:creationId xmlns:a16="http://schemas.microsoft.com/office/drawing/2014/main" id="{F6596002-5719-4FC2-8D4E-95ABEFE1F4FA}"/>
                    </a:ext>
                  </a:extLst>
                </p:cNvPr>
                <p:cNvSpPr/>
                <p:nvPr userDrawn="1"/>
              </p:nvSpPr>
              <p:spPr>
                <a:xfrm>
                  <a:off x="819539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16</a:t>
                  </a:r>
                </a:p>
              </p:txBody>
            </p:sp>
            <p:sp>
              <p:nvSpPr>
                <p:cNvPr id="310" name="Rectangle 309">
                  <a:extLst>
                    <a:ext uri="{FF2B5EF4-FFF2-40B4-BE49-F238E27FC236}">
                      <a16:creationId xmlns:a16="http://schemas.microsoft.com/office/drawing/2014/main" id="{8890C63D-E82D-4C2A-A4CC-3573905B10E1}"/>
                    </a:ext>
                  </a:extLst>
                </p:cNvPr>
                <p:cNvSpPr/>
                <p:nvPr userDrawn="1"/>
              </p:nvSpPr>
              <p:spPr>
                <a:xfrm>
                  <a:off x="870782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17</a:t>
                  </a:r>
                </a:p>
              </p:txBody>
            </p:sp>
            <p:sp>
              <p:nvSpPr>
                <p:cNvPr id="311" name="Rectangle 310">
                  <a:extLst>
                    <a:ext uri="{FF2B5EF4-FFF2-40B4-BE49-F238E27FC236}">
                      <a16:creationId xmlns:a16="http://schemas.microsoft.com/office/drawing/2014/main" id="{9807124F-5C92-46A0-8536-2B34AAB22014}"/>
                    </a:ext>
                  </a:extLst>
                </p:cNvPr>
                <p:cNvSpPr/>
                <p:nvPr userDrawn="1"/>
              </p:nvSpPr>
              <p:spPr>
                <a:xfrm>
                  <a:off x="922025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18</a:t>
                  </a:r>
                </a:p>
              </p:txBody>
            </p:sp>
            <p:sp>
              <p:nvSpPr>
                <p:cNvPr id="312" name="Rectangle 311">
                  <a:extLst>
                    <a:ext uri="{FF2B5EF4-FFF2-40B4-BE49-F238E27FC236}">
                      <a16:creationId xmlns:a16="http://schemas.microsoft.com/office/drawing/2014/main" id="{E27BAF92-3C64-4F08-BF93-A882641CC9C2}"/>
                    </a:ext>
                  </a:extLst>
                </p:cNvPr>
                <p:cNvSpPr/>
                <p:nvPr userDrawn="1"/>
              </p:nvSpPr>
              <p:spPr>
                <a:xfrm>
                  <a:off x="973268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19</a:t>
                  </a:r>
                </a:p>
              </p:txBody>
            </p:sp>
            <p:sp>
              <p:nvSpPr>
                <p:cNvPr id="313" name="Rectangle 312">
                  <a:extLst>
                    <a:ext uri="{FF2B5EF4-FFF2-40B4-BE49-F238E27FC236}">
                      <a16:creationId xmlns:a16="http://schemas.microsoft.com/office/drawing/2014/main" id="{2AC7B980-8862-4072-96CA-AF05F9FC2F19}"/>
                    </a:ext>
                  </a:extLst>
                </p:cNvPr>
                <p:cNvSpPr/>
                <p:nvPr userDrawn="1"/>
              </p:nvSpPr>
              <p:spPr>
                <a:xfrm>
                  <a:off x="1024512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20</a:t>
                  </a:r>
                </a:p>
              </p:txBody>
            </p:sp>
            <p:sp>
              <p:nvSpPr>
                <p:cNvPr id="314" name="Rectangle 313">
                  <a:extLst>
                    <a:ext uri="{FF2B5EF4-FFF2-40B4-BE49-F238E27FC236}">
                      <a16:creationId xmlns:a16="http://schemas.microsoft.com/office/drawing/2014/main" id="{C8AB94F1-4524-4A4B-A773-1C0280C84D0E}"/>
                    </a:ext>
                  </a:extLst>
                </p:cNvPr>
                <p:cNvSpPr/>
                <p:nvPr userDrawn="1"/>
              </p:nvSpPr>
              <p:spPr>
                <a:xfrm>
                  <a:off x="1075755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21</a:t>
                  </a:r>
                </a:p>
              </p:txBody>
            </p:sp>
            <p:sp>
              <p:nvSpPr>
                <p:cNvPr id="315" name="Rectangle 314">
                  <a:extLst>
                    <a:ext uri="{FF2B5EF4-FFF2-40B4-BE49-F238E27FC236}">
                      <a16:creationId xmlns:a16="http://schemas.microsoft.com/office/drawing/2014/main" id="{7983BE89-536B-4E53-B79D-7BD5D8588804}"/>
                    </a:ext>
                  </a:extLst>
                </p:cNvPr>
                <p:cNvSpPr/>
                <p:nvPr userDrawn="1"/>
              </p:nvSpPr>
              <p:spPr>
                <a:xfrm>
                  <a:off x="1126997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22</a:t>
                  </a:r>
                </a:p>
              </p:txBody>
            </p:sp>
            <p:sp>
              <p:nvSpPr>
                <p:cNvPr id="294" name="Rectangle 293">
                  <a:extLst>
                    <a:ext uri="{FF2B5EF4-FFF2-40B4-BE49-F238E27FC236}">
                      <a16:creationId xmlns:a16="http://schemas.microsoft.com/office/drawing/2014/main" id="{0C02EEC7-9937-44F4-812D-9704E54AD9A1}"/>
                    </a:ext>
                  </a:extLst>
                </p:cNvPr>
                <p:cNvSpPr/>
                <p:nvPr userDrawn="1"/>
              </p:nvSpPr>
              <p:spPr>
                <a:xfrm>
                  <a:off x="508000" y="-246392"/>
                  <a:ext cx="412411"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a:t>
                  </a:r>
                </a:p>
              </p:txBody>
            </p:sp>
          </p:grpSp>
          <p:grpSp>
            <p:nvGrpSpPr>
              <p:cNvPr id="22" name="Group 21">
                <a:extLst>
                  <a:ext uri="{FF2B5EF4-FFF2-40B4-BE49-F238E27FC236}">
                    <a16:creationId xmlns:a16="http://schemas.microsoft.com/office/drawing/2014/main" id="{F341F391-75EB-4B2D-A746-990C5CE75FC4}"/>
                  </a:ext>
                </a:extLst>
              </p:cNvPr>
              <p:cNvGrpSpPr/>
              <p:nvPr userDrawn="1"/>
            </p:nvGrpSpPr>
            <p:grpSpPr>
              <a:xfrm>
                <a:off x="508000" y="-376778"/>
                <a:ext cx="2974566" cy="54865"/>
                <a:chOff x="508000" y="-376778"/>
                <a:chExt cx="2974566" cy="54865"/>
              </a:xfrm>
            </p:grpSpPr>
            <p:sp>
              <p:nvSpPr>
                <p:cNvPr id="272" name="Rectangle 271">
                  <a:extLst>
                    <a:ext uri="{FF2B5EF4-FFF2-40B4-BE49-F238E27FC236}">
                      <a16:creationId xmlns:a16="http://schemas.microsoft.com/office/drawing/2014/main" id="{83F6563A-2026-4268-A1BE-5A7E6B5F6BA4}"/>
                    </a:ext>
                  </a:extLst>
                </p:cNvPr>
                <p:cNvSpPr/>
                <p:nvPr userDrawn="1"/>
              </p:nvSpPr>
              <p:spPr>
                <a:xfrm>
                  <a:off x="3071086"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-1</a:t>
                  </a:r>
                </a:p>
              </p:txBody>
            </p:sp>
            <p:sp>
              <p:nvSpPr>
                <p:cNvPr id="273" name="Rectangle 272">
                  <a:extLst>
                    <a:ext uri="{FF2B5EF4-FFF2-40B4-BE49-F238E27FC236}">
                      <a16:creationId xmlns:a16="http://schemas.microsoft.com/office/drawing/2014/main" id="{B3924D69-BA8A-4BDF-9AD9-ACD0FEECFF60}"/>
                    </a:ext>
                  </a:extLst>
                </p:cNvPr>
                <p:cNvSpPr/>
                <p:nvPr userDrawn="1"/>
              </p:nvSpPr>
              <p:spPr>
                <a:xfrm>
                  <a:off x="2558655"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-2</a:t>
                  </a:r>
                </a:p>
              </p:txBody>
            </p:sp>
            <p:sp>
              <p:nvSpPr>
                <p:cNvPr id="274" name="Rectangle 273">
                  <a:extLst>
                    <a:ext uri="{FF2B5EF4-FFF2-40B4-BE49-F238E27FC236}">
                      <a16:creationId xmlns:a16="http://schemas.microsoft.com/office/drawing/2014/main" id="{55CCBD03-5338-4A22-8610-A29918D09992}"/>
                    </a:ext>
                  </a:extLst>
                </p:cNvPr>
                <p:cNvSpPr/>
                <p:nvPr userDrawn="1"/>
              </p:nvSpPr>
              <p:spPr>
                <a:xfrm>
                  <a:off x="2046224"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-3</a:t>
                  </a:r>
                </a:p>
              </p:txBody>
            </p:sp>
            <p:sp>
              <p:nvSpPr>
                <p:cNvPr id="275" name="Rectangle 274">
                  <a:extLst>
                    <a:ext uri="{FF2B5EF4-FFF2-40B4-BE49-F238E27FC236}">
                      <a16:creationId xmlns:a16="http://schemas.microsoft.com/office/drawing/2014/main" id="{D6A91BE8-C62D-48DD-BEE7-B32CC19AAD76}"/>
                    </a:ext>
                  </a:extLst>
                </p:cNvPr>
                <p:cNvSpPr/>
                <p:nvPr userDrawn="1"/>
              </p:nvSpPr>
              <p:spPr>
                <a:xfrm>
                  <a:off x="1533793"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-4</a:t>
                  </a:r>
                </a:p>
              </p:txBody>
            </p:sp>
            <p:sp>
              <p:nvSpPr>
                <p:cNvPr id="276" name="Rectangle 275">
                  <a:extLst>
                    <a:ext uri="{FF2B5EF4-FFF2-40B4-BE49-F238E27FC236}">
                      <a16:creationId xmlns:a16="http://schemas.microsoft.com/office/drawing/2014/main" id="{70F553C4-17E2-454B-90A9-669C49287BAB}"/>
                    </a:ext>
                  </a:extLst>
                </p:cNvPr>
                <p:cNvSpPr/>
                <p:nvPr userDrawn="1"/>
              </p:nvSpPr>
              <p:spPr>
                <a:xfrm>
                  <a:off x="1021362"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-5</a:t>
                  </a:r>
                </a:p>
              </p:txBody>
            </p:sp>
            <p:sp>
              <p:nvSpPr>
                <p:cNvPr id="277" name="Rectangle 276">
                  <a:extLst>
                    <a:ext uri="{FF2B5EF4-FFF2-40B4-BE49-F238E27FC236}">
                      <a16:creationId xmlns:a16="http://schemas.microsoft.com/office/drawing/2014/main" id="{15E47176-FD6E-4FAF-8FBC-BC8146B973C9}"/>
                    </a:ext>
                  </a:extLst>
                </p:cNvPr>
                <p:cNvSpPr/>
                <p:nvPr userDrawn="1"/>
              </p:nvSpPr>
              <p:spPr>
                <a:xfrm>
                  <a:off x="508000" y="-376778"/>
                  <a:ext cx="412411"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-6</a:t>
                  </a:r>
                </a:p>
              </p:txBody>
            </p:sp>
          </p:grpSp>
          <p:grpSp>
            <p:nvGrpSpPr>
              <p:cNvPr id="28" name="Group 27">
                <a:extLst>
                  <a:ext uri="{FF2B5EF4-FFF2-40B4-BE49-F238E27FC236}">
                    <a16:creationId xmlns:a16="http://schemas.microsoft.com/office/drawing/2014/main" id="{6E06EE3E-4E33-4CDC-B61E-F06EA489D778}"/>
                  </a:ext>
                </a:extLst>
              </p:cNvPr>
              <p:cNvGrpSpPr/>
              <p:nvPr userDrawn="1"/>
            </p:nvGrpSpPr>
            <p:grpSpPr>
              <a:xfrm>
                <a:off x="3585961" y="-1028699"/>
                <a:ext cx="8094865" cy="446016"/>
                <a:chOff x="3585961" y="-1028699"/>
                <a:chExt cx="8094865" cy="446016"/>
              </a:xfrm>
            </p:grpSpPr>
            <p:grpSp>
              <p:nvGrpSpPr>
                <p:cNvPr id="27" name="Group 26">
                  <a:extLst>
                    <a:ext uri="{FF2B5EF4-FFF2-40B4-BE49-F238E27FC236}">
                      <a16:creationId xmlns:a16="http://schemas.microsoft.com/office/drawing/2014/main" id="{2919B1F3-E68E-4D6E-A1CC-0C36E3B5FC43}"/>
                    </a:ext>
                  </a:extLst>
                </p:cNvPr>
                <p:cNvGrpSpPr/>
                <p:nvPr userDrawn="1"/>
              </p:nvGrpSpPr>
              <p:grpSpPr>
                <a:xfrm>
                  <a:off x="3585961" y="-898315"/>
                  <a:ext cx="7577540" cy="54864"/>
                  <a:chOff x="3585961" y="-898315"/>
                  <a:chExt cx="7577540" cy="54864"/>
                </a:xfrm>
              </p:grpSpPr>
              <p:sp>
                <p:nvSpPr>
                  <p:cNvPr id="265" name="Rectangle 264">
                    <a:extLst>
                      <a:ext uri="{FF2B5EF4-FFF2-40B4-BE49-F238E27FC236}">
                        <a16:creationId xmlns:a16="http://schemas.microsoft.com/office/drawing/2014/main" id="{1CBD0867-787C-48B5-B61D-94524551D006}"/>
                      </a:ext>
                    </a:extLst>
                  </p:cNvPr>
                  <p:cNvSpPr/>
                  <p:nvPr userDrawn="1"/>
                </p:nvSpPr>
                <p:spPr>
                  <a:xfrm>
                    <a:off x="8704262"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551176" tIns="0" rIns="0" bIns="0" rtlCol="0" anchor="ctr" anchorCtr="0"/>
                  <a:lstStyle/>
                  <a:p>
                    <a:pPr algn="l">
                      <a:spcAft>
                        <a:spcPts val="300"/>
                      </a:spcAft>
                    </a:pPr>
                    <a:endParaRPr lang="en-GB" sz="1050" dirty="0">
                      <a:solidFill>
                        <a:srgbClr val="1F3765"/>
                      </a:solidFill>
                      <a:latin typeface="Calibre Medium" panose="020B0603030202060203" pitchFamily="34" charset="0"/>
                    </a:endParaRPr>
                  </a:p>
                </p:txBody>
              </p:sp>
              <p:sp>
                <p:nvSpPr>
                  <p:cNvPr id="266" name="Rectangle 265">
                    <a:extLst>
                      <a:ext uri="{FF2B5EF4-FFF2-40B4-BE49-F238E27FC236}">
                        <a16:creationId xmlns:a16="http://schemas.microsoft.com/office/drawing/2014/main" id="{AC410D49-41E8-4712-A471-4435FC053318}"/>
                      </a:ext>
                    </a:extLst>
                  </p:cNvPr>
                  <p:cNvSpPr/>
                  <p:nvPr userDrawn="1"/>
                </p:nvSpPr>
                <p:spPr>
                  <a:xfrm>
                    <a:off x="6143423"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GB" sz="1050" dirty="0">
                      <a:solidFill>
                        <a:schemeClr val="tx1"/>
                      </a:solidFill>
                      <a:latin typeface="Calibre Medium" panose="020B0603030202060203" pitchFamily="34" charset="0"/>
                    </a:endParaRPr>
                  </a:p>
                </p:txBody>
              </p:sp>
              <p:sp>
                <p:nvSpPr>
                  <p:cNvPr id="267" name="Rectangle 266">
                    <a:extLst>
                      <a:ext uri="{FF2B5EF4-FFF2-40B4-BE49-F238E27FC236}">
                        <a16:creationId xmlns:a16="http://schemas.microsoft.com/office/drawing/2014/main" id="{FB9ECC68-F331-4D16-B1D2-4327EFA229AC}"/>
                      </a:ext>
                    </a:extLst>
                  </p:cNvPr>
                  <p:cNvSpPr/>
                  <p:nvPr userDrawn="1"/>
                </p:nvSpPr>
                <p:spPr>
                  <a:xfrm>
                    <a:off x="3585961"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GB" sz="1050" dirty="0">
                        <a:solidFill>
                          <a:schemeClr val="tx1"/>
                        </a:solidFill>
                        <a:latin typeface="Calibre Medium" panose="020B0603030202060203" pitchFamily="34" charset="0"/>
                      </a:rPr>
                      <a:t>1/3 = 2.69” / 6.83 cm</a:t>
                    </a:r>
                  </a:p>
                </p:txBody>
              </p:sp>
            </p:grpSp>
            <p:grpSp>
              <p:nvGrpSpPr>
                <p:cNvPr id="26" name="Group 25">
                  <a:extLst>
                    <a:ext uri="{FF2B5EF4-FFF2-40B4-BE49-F238E27FC236}">
                      <a16:creationId xmlns:a16="http://schemas.microsoft.com/office/drawing/2014/main" id="{B7DB88B7-923D-4BB9-B420-91314D849558}"/>
                    </a:ext>
                  </a:extLst>
                </p:cNvPr>
                <p:cNvGrpSpPr/>
                <p:nvPr userDrawn="1"/>
              </p:nvGrpSpPr>
              <p:grpSpPr>
                <a:xfrm>
                  <a:off x="3585961" y="-767931"/>
                  <a:ext cx="8094865" cy="57309"/>
                  <a:chOff x="3585961" y="-767931"/>
                  <a:chExt cx="8094865" cy="57309"/>
                </a:xfrm>
              </p:grpSpPr>
              <p:sp>
                <p:nvSpPr>
                  <p:cNvPr id="261" name="Rectangle 260">
                    <a:extLst>
                      <a:ext uri="{FF2B5EF4-FFF2-40B4-BE49-F238E27FC236}">
                        <a16:creationId xmlns:a16="http://schemas.microsoft.com/office/drawing/2014/main" id="{9E0448FA-A654-4328-85C8-35268B555262}"/>
                      </a:ext>
                    </a:extLst>
                  </p:cNvPr>
                  <p:cNvSpPr/>
                  <p:nvPr userDrawn="1"/>
                </p:nvSpPr>
                <p:spPr>
                  <a:xfrm>
                    <a:off x="9734349"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A388BF"/>
                      </a:solidFill>
                      <a:latin typeface="Calibre Medium" panose="020B0603030202060203" pitchFamily="34" charset="0"/>
                    </a:endParaRPr>
                  </a:p>
                </p:txBody>
              </p:sp>
              <p:sp>
                <p:nvSpPr>
                  <p:cNvPr id="262" name="Rectangle 261">
                    <a:extLst>
                      <a:ext uri="{FF2B5EF4-FFF2-40B4-BE49-F238E27FC236}">
                        <a16:creationId xmlns:a16="http://schemas.microsoft.com/office/drawing/2014/main" id="{A2B81102-49C6-4E2C-BCA6-3B91080FAAF7}"/>
                      </a:ext>
                    </a:extLst>
                  </p:cNvPr>
                  <p:cNvSpPr/>
                  <p:nvPr userDrawn="1"/>
                </p:nvSpPr>
                <p:spPr>
                  <a:xfrm>
                    <a:off x="7677111" y="-765486"/>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GB" sz="1050" dirty="0">
                      <a:solidFill>
                        <a:srgbClr val="885073"/>
                      </a:solidFill>
                      <a:latin typeface="Calibre Medium" panose="020B0603030202060203" pitchFamily="34" charset="0"/>
                    </a:endParaRPr>
                  </a:p>
                </p:txBody>
              </p:sp>
              <p:sp>
                <p:nvSpPr>
                  <p:cNvPr id="263" name="Rectangle 262">
                    <a:extLst>
                      <a:ext uri="{FF2B5EF4-FFF2-40B4-BE49-F238E27FC236}">
                        <a16:creationId xmlns:a16="http://schemas.microsoft.com/office/drawing/2014/main" id="{C1B3F6A0-CF89-475F-898E-C3F507ECF16E}"/>
                      </a:ext>
                    </a:extLst>
                  </p:cNvPr>
                  <p:cNvSpPr/>
                  <p:nvPr userDrawn="1"/>
                </p:nvSpPr>
                <p:spPr>
                  <a:xfrm>
                    <a:off x="5635423"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18872" rtlCol="0" anchor="b" anchorCtr="0"/>
                  <a:lstStyle/>
                  <a:p>
                    <a:pPr algn="l">
                      <a:spcAft>
                        <a:spcPts val="300"/>
                      </a:spcAft>
                    </a:pPr>
                    <a:endParaRPr lang="en-GB" sz="1200" dirty="0">
                      <a:solidFill>
                        <a:srgbClr val="A388BF"/>
                      </a:solidFill>
                      <a:latin typeface="Calibre Medium" panose="020B0603030202060203" pitchFamily="34" charset="0"/>
                    </a:endParaRPr>
                  </a:p>
                </p:txBody>
              </p:sp>
              <p:sp>
                <p:nvSpPr>
                  <p:cNvPr id="264" name="Rectangle 263">
                    <a:extLst>
                      <a:ext uri="{FF2B5EF4-FFF2-40B4-BE49-F238E27FC236}">
                        <a16:creationId xmlns:a16="http://schemas.microsoft.com/office/drawing/2014/main" id="{E56CC609-DA60-4BC9-8468-0CEB52F54BAE}"/>
                      </a:ext>
                    </a:extLst>
                  </p:cNvPr>
                  <p:cNvSpPr/>
                  <p:nvPr userDrawn="1"/>
                </p:nvSpPr>
                <p:spPr>
                  <a:xfrm>
                    <a:off x="3585961"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GB" sz="1050" dirty="0">
                        <a:solidFill>
                          <a:srgbClr val="885073"/>
                        </a:solidFill>
                        <a:latin typeface="Calibre Medium" panose="020B0603030202060203" pitchFamily="34" charset="0"/>
                      </a:rPr>
                      <a:t>1/4 = 2.13” / 5.41 cm</a:t>
                    </a:r>
                  </a:p>
                </p:txBody>
              </p:sp>
            </p:grpSp>
            <p:grpSp>
              <p:nvGrpSpPr>
                <p:cNvPr id="25" name="Group 24">
                  <a:extLst>
                    <a:ext uri="{FF2B5EF4-FFF2-40B4-BE49-F238E27FC236}">
                      <a16:creationId xmlns:a16="http://schemas.microsoft.com/office/drawing/2014/main" id="{B360469F-D4FE-42FF-B45A-9BD5130FEC83}"/>
                    </a:ext>
                  </a:extLst>
                </p:cNvPr>
                <p:cNvGrpSpPr/>
                <p:nvPr userDrawn="1"/>
              </p:nvGrpSpPr>
              <p:grpSpPr>
                <a:xfrm>
                  <a:off x="3585961" y="-1028699"/>
                  <a:ext cx="8094865" cy="54864"/>
                  <a:chOff x="3585961" y="-1028699"/>
                  <a:chExt cx="8094865" cy="54864"/>
                </a:xfrm>
              </p:grpSpPr>
              <p:sp>
                <p:nvSpPr>
                  <p:cNvPr id="259" name="Rectangle 258">
                    <a:extLst>
                      <a:ext uri="{FF2B5EF4-FFF2-40B4-BE49-F238E27FC236}">
                        <a16:creationId xmlns:a16="http://schemas.microsoft.com/office/drawing/2014/main" id="{8727F83F-EFA4-41F6-BE98-3071F6D264E3}"/>
                      </a:ext>
                    </a:extLst>
                  </p:cNvPr>
                  <p:cNvSpPr/>
                  <p:nvPr userDrawn="1"/>
                </p:nvSpPr>
                <p:spPr>
                  <a:xfrm>
                    <a:off x="7684887"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4087368" tIns="0" rIns="0" bIns="0" rtlCol="0" anchor="ctr" anchorCtr="0"/>
                  <a:lstStyle/>
                  <a:p>
                    <a:pPr algn="l">
                      <a:spcAft>
                        <a:spcPts val="300"/>
                      </a:spcAft>
                    </a:pPr>
                    <a:endParaRPr lang="en-GB" sz="1050" dirty="0">
                      <a:solidFill>
                        <a:srgbClr val="3E7CA6"/>
                      </a:solidFill>
                      <a:latin typeface="Calibre Medium" panose="020B0603030202060203" pitchFamily="34" charset="0"/>
                    </a:endParaRPr>
                  </a:p>
                </p:txBody>
              </p:sp>
              <p:sp>
                <p:nvSpPr>
                  <p:cNvPr id="260" name="Rectangle 259">
                    <a:extLst>
                      <a:ext uri="{FF2B5EF4-FFF2-40B4-BE49-F238E27FC236}">
                        <a16:creationId xmlns:a16="http://schemas.microsoft.com/office/drawing/2014/main" id="{6B61D736-B12C-4DFF-A69B-5D83D956F24B}"/>
                      </a:ext>
                    </a:extLst>
                  </p:cNvPr>
                  <p:cNvSpPr/>
                  <p:nvPr userDrawn="1"/>
                </p:nvSpPr>
                <p:spPr>
                  <a:xfrm>
                    <a:off x="3585961"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GB" sz="1050" dirty="0">
                        <a:solidFill>
                          <a:srgbClr val="3E7CA6"/>
                        </a:solidFill>
                        <a:latin typeface="Calibre Medium" panose="020B0603030202060203" pitchFamily="34" charset="0"/>
                      </a:rPr>
                      <a:t>1/2 = 4.37” / 11.1 cm</a:t>
                    </a:r>
                  </a:p>
                </p:txBody>
              </p:sp>
            </p:grpSp>
            <p:grpSp>
              <p:nvGrpSpPr>
                <p:cNvPr id="24" name="Group 23">
                  <a:extLst>
                    <a:ext uri="{FF2B5EF4-FFF2-40B4-BE49-F238E27FC236}">
                      <a16:creationId xmlns:a16="http://schemas.microsoft.com/office/drawing/2014/main" id="{21195792-D57D-49E3-80D1-BE8C650F4646}"/>
                    </a:ext>
                  </a:extLst>
                </p:cNvPr>
                <p:cNvGrpSpPr/>
                <p:nvPr userDrawn="1"/>
              </p:nvGrpSpPr>
              <p:grpSpPr>
                <a:xfrm>
                  <a:off x="3585961" y="-637547"/>
                  <a:ext cx="7568015" cy="54864"/>
                  <a:chOff x="3585961" y="-637547"/>
                  <a:chExt cx="7568015" cy="54864"/>
                </a:xfrm>
              </p:grpSpPr>
              <p:sp>
                <p:nvSpPr>
                  <p:cNvPr id="254" name="Rectangle 253">
                    <a:extLst>
                      <a:ext uri="{FF2B5EF4-FFF2-40B4-BE49-F238E27FC236}">
                        <a16:creationId xmlns:a16="http://schemas.microsoft.com/office/drawing/2014/main" id="{B891FEF4-FBCD-4C79-965F-DE61B2D58C09}"/>
                      </a:ext>
                    </a:extLst>
                  </p:cNvPr>
                  <p:cNvSpPr/>
                  <p:nvPr userDrawn="1"/>
                </p:nvSpPr>
                <p:spPr>
                  <a:xfrm>
                    <a:off x="971836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5" name="Rectangle 254">
                    <a:extLst>
                      <a:ext uri="{FF2B5EF4-FFF2-40B4-BE49-F238E27FC236}">
                        <a16:creationId xmlns:a16="http://schemas.microsoft.com/office/drawing/2014/main" id="{ADA3F96D-6143-4AC3-B6AC-AFA3934766F0}"/>
                      </a:ext>
                    </a:extLst>
                  </p:cNvPr>
                  <p:cNvSpPr/>
                  <p:nvPr userDrawn="1"/>
                </p:nvSpPr>
                <p:spPr>
                  <a:xfrm>
                    <a:off x="666549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6" name="Rectangle 255">
                    <a:extLst>
                      <a:ext uri="{FF2B5EF4-FFF2-40B4-BE49-F238E27FC236}">
                        <a16:creationId xmlns:a16="http://schemas.microsoft.com/office/drawing/2014/main" id="{E5322008-4D8B-47D1-964C-57254593355A}"/>
                      </a:ext>
                    </a:extLst>
                  </p:cNvPr>
                  <p:cNvSpPr/>
                  <p:nvPr userDrawn="1"/>
                </p:nvSpPr>
                <p:spPr>
                  <a:xfrm>
                    <a:off x="820968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7" name="Rectangle 256">
                    <a:extLst>
                      <a:ext uri="{FF2B5EF4-FFF2-40B4-BE49-F238E27FC236}">
                        <a16:creationId xmlns:a16="http://schemas.microsoft.com/office/drawing/2014/main" id="{7F460D74-A559-4C23-942B-AECA8792A6B2}"/>
                      </a:ext>
                    </a:extLst>
                  </p:cNvPr>
                  <p:cNvSpPr/>
                  <p:nvPr userDrawn="1"/>
                </p:nvSpPr>
                <p:spPr>
                  <a:xfrm>
                    <a:off x="358596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GB" sz="1050" dirty="0">
                        <a:solidFill>
                          <a:srgbClr val="D2785A"/>
                        </a:solidFill>
                        <a:latin typeface="Calibre Medium" panose="020B0603030202060203" pitchFamily="34" charset="0"/>
                      </a:rPr>
                      <a:t>1/5 = 1.57” / 3.99 cm</a:t>
                    </a:r>
                  </a:p>
                </p:txBody>
              </p:sp>
              <p:sp>
                <p:nvSpPr>
                  <p:cNvPr id="258" name="Rectangle 257">
                    <a:extLst>
                      <a:ext uri="{FF2B5EF4-FFF2-40B4-BE49-F238E27FC236}">
                        <a16:creationId xmlns:a16="http://schemas.microsoft.com/office/drawing/2014/main" id="{17C2597C-148F-4D1C-AE00-575D3B02CC31}"/>
                      </a:ext>
                    </a:extLst>
                  </p:cNvPr>
                  <p:cNvSpPr/>
                  <p:nvPr userDrawn="1"/>
                </p:nvSpPr>
                <p:spPr>
                  <a:xfrm>
                    <a:off x="5121315"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grpSp>
          </p:grpSp>
        </p:grpSp>
        <p:grpSp>
          <p:nvGrpSpPr>
            <p:cNvPr id="162" name="SIDE RULER">
              <a:extLst>
                <a:ext uri="{FF2B5EF4-FFF2-40B4-BE49-F238E27FC236}">
                  <a16:creationId xmlns:a16="http://schemas.microsoft.com/office/drawing/2014/main" id="{50C74144-ED18-44C7-AB79-165E8A3FE828}"/>
                </a:ext>
              </a:extLst>
            </p:cNvPr>
            <p:cNvGrpSpPr/>
            <p:nvPr userDrawn="1"/>
          </p:nvGrpSpPr>
          <p:grpSpPr>
            <a:xfrm>
              <a:off x="12268200" y="0"/>
              <a:ext cx="432054" cy="6858000"/>
              <a:chOff x="12268200" y="0"/>
              <a:chExt cx="576072" cy="6858000"/>
            </a:xfrm>
          </p:grpSpPr>
          <p:sp>
            <p:nvSpPr>
              <p:cNvPr id="163" name="Rectangle 162">
                <a:extLst>
                  <a:ext uri="{FF2B5EF4-FFF2-40B4-BE49-F238E27FC236}">
                    <a16:creationId xmlns:a16="http://schemas.microsoft.com/office/drawing/2014/main" id="{190E0F78-E45D-4CDD-8505-9B4AA1A3E697}"/>
                  </a:ext>
                </a:extLst>
              </p:cNvPr>
              <p:cNvSpPr/>
              <p:nvPr userDrawn="1"/>
            </p:nvSpPr>
            <p:spPr>
              <a:xfrm>
                <a:off x="12268200" y="0"/>
                <a:ext cx="576072" cy="6858000"/>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GB"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164" name="Group 163">
                <a:extLst>
                  <a:ext uri="{FF2B5EF4-FFF2-40B4-BE49-F238E27FC236}">
                    <a16:creationId xmlns:a16="http://schemas.microsoft.com/office/drawing/2014/main" id="{11F368C8-4C49-42A8-8F0F-0742E794F19C}"/>
                  </a:ext>
                </a:extLst>
              </p:cNvPr>
              <p:cNvGrpSpPr/>
              <p:nvPr userDrawn="1"/>
            </p:nvGrpSpPr>
            <p:grpSpPr>
              <a:xfrm>
                <a:off x="12382500" y="452438"/>
                <a:ext cx="60960" cy="5952553"/>
                <a:chOff x="12382500" y="452438"/>
                <a:chExt cx="60960" cy="5952553"/>
              </a:xfrm>
            </p:grpSpPr>
            <p:sp>
              <p:nvSpPr>
                <p:cNvPr id="182" name="Rectangle 181">
                  <a:extLst>
                    <a:ext uri="{FF2B5EF4-FFF2-40B4-BE49-F238E27FC236}">
                      <a16:creationId xmlns:a16="http://schemas.microsoft.com/office/drawing/2014/main" id="{9F5B5F3D-0B35-4349-ADA0-33FAD316D94E}"/>
                    </a:ext>
                  </a:extLst>
                </p:cNvPr>
                <p:cNvSpPr/>
                <p:nvPr userDrawn="1"/>
              </p:nvSpPr>
              <p:spPr>
                <a:xfrm>
                  <a:off x="12382500" y="452438"/>
                  <a:ext cx="60960" cy="423862"/>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spcAft>
                      <a:spcPts val="300"/>
                    </a:spcAft>
                  </a:pPr>
                  <a:r>
                    <a:rPr lang="en-GB" sz="1200" dirty="0">
                      <a:solidFill>
                        <a:srgbClr val="7F8480"/>
                      </a:solidFill>
                    </a:rPr>
                    <a:t>1</a:t>
                  </a:r>
                </a:p>
              </p:txBody>
            </p:sp>
            <p:sp>
              <p:nvSpPr>
                <p:cNvPr id="183" name="Rectangle 182">
                  <a:extLst>
                    <a:ext uri="{FF2B5EF4-FFF2-40B4-BE49-F238E27FC236}">
                      <a16:creationId xmlns:a16="http://schemas.microsoft.com/office/drawing/2014/main" id="{4BD4A19E-D97E-4226-B52B-9C07A8435FB7}"/>
                    </a:ext>
                  </a:extLst>
                </p:cNvPr>
                <p:cNvSpPr/>
                <p:nvPr userDrawn="1"/>
              </p:nvSpPr>
              <p:spPr>
                <a:xfrm>
                  <a:off x="12382500" y="975268"/>
                  <a:ext cx="60960" cy="523331"/>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2</a:t>
                  </a:r>
                </a:p>
              </p:txBody>
            </p:sp>
            <p:sp>
              <p:nvSpPr>
                <p:cNvPr id="184" name="Rectangle 183">
                  <a:extLst>
                    <a:ext uri="{FF2B5EF4-FFF2-40B4-BE49-F238E27FC236}">
                      <a16:creationId xmlns:a16="http://schemas.microsoft.com/office/drawing/2014/main" id="{671F0CCC-094F-4A08-9733-C53BC0F0A70F}"/>
                    </a:ext>
                  </a:extLst>
                </p:cNvPr>
                <p:cNvSpPr/>
                <p:nvPr userDrawn="1"/>
              </p:nvSpPr>
              <p:spPr>
                <a:xfrm>
                  <a:off x="12382500" y="1607324"/>
                  <a:ext cx="60960"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3</a:t>
                  </a:r>
                </a:p>
              </p:txBody>
            </p:sp>
            <p:sp>
              <p:nvSpPr>
                <p:cNvPr id="185" name="Rectangle 184">
                  <a:extLst>
                    <a:ext uri="{FF2B5EF4-FFF2-40B4-BE49-F238E27FC236}">
                      <a16:creationId xmlns:a16="http://schemas.microsoft.com/office/drawing/2014/main" id="{349A839C-39DA-4601-93EB-DB5D3B5C3F0F}"/>
                    </a:ext>
                  </a:extLst>
                </p:cNvPr>
                <p:cNvSpPr/>
                <p:nvPr userDrawn="1"/>
              </p:nvSpPr>
              <p:spPr>
                <a:xfrm>
                  <a:off x="12382500" y="2231781"/>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4</a:t>
                  </a:r>
                </a:p>
              </p:txBody>
            </p:sp>
            <p:sp>
              <p:nvSpPr>
                <p:cNvPr id="186" name="Rectangle 185">
                  <a:extLst>
                    <a:ext uri="{FF2B5EF4-FFF2-40B4-BE49-F238E27FC236}">
                      <a16:creationId xmlns:a16="http://schemas.microsoft.com/office/drawing/2014/main" id="{58834469-9F6F-40BB-A748-8EFDC504F355}"/>
                    </a:ext>
                  </a:extLst>
                </p:cNvPr>
                <p:cNvSpPr/>
                <p:nvPr userDrawn="1"/>
              </p:nvSpPr>
              <p:spPr>
                <a:xfrm>
                  <a:off x="12382500" y="2856238"/>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5</a:t>
                  </a:r>
                </a:p>
              </p:txBody>
            </p:sp>
            <p:sp>
              <p:nvSpPr>
                <p:cNvPr id="188" name="Rectangle 187">
                  <a:extLst>
                    <a:ext uri="{FF2B5EF4-FFF2-40B4-BE49-F238E27FC236}">
                      <a16:creationId xmlns:a16="http://schemas.microsoft.com/office/drawing/2014/main" id="{B03A0A85-E2C7-4DD7-882E-DB24E10CD465}"/>
                    </a:ext>
                  </a:extLst>
                </p:cNvPr>
                <p:cNvSpPr/>
                <p:nvPr userDrawn="1"/>
              </p:nvSpPr>
              <p:spPr>
                <a:xfrm>
                  <a:off x="12382500" y="3480695"/>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6</a:t>
                  </a:r>
                </a:p>
              </p:txBody>
            </p:sp>
            <p:sp>
              <p:nvSpPr>
                <p:cNvPr id="189" name="Rectangle 188">
                  <a:extLst>
                    <a:ext uri="{FF2B5EF4-FFF2-40B4-BE49-F238E27FC236}">
                      <a16:creationId xmlns:a16="http://schemas.microsoft.com/office/drawing/2014/main" id="{1469CFF3-0842-47F4-9B10-254E74B094A4}"/>
                    </a:ext>
                  </a:extLst>
                </p:cNvPr>
                <p:cNvSpPr/>
                <p:nvPr userDrawn="1"/>
              </p:nvSpPr>
              <p:spPr>
                <a:xfrm>
                  <a:off x="12382500" y="4105152"/>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7</a:t>
                  </a:r>
                </a:p>
              </p:txBody>
            </p:sp>
            <p:sp>
              <p:nvSpPr>
                <p:cNvPr id="190" name="Rectangle 189">
                  <a:extLst>
                    <a:ext uri="{FF2B5EF4-FFF2-40B4-BE49-F238E27FC236}">
                      <a16:creationId xmlns:a16="http://schemas.microsoft.com/office/drawing/2014/main" id="{20EFBA55-4FFC-43E2-856A-C51551C8D589}"/>
                    </a:ext>
                  </a:extLst>
                </p:cNvPr>
                <p:cNvSpPr/>
                <p:nvPr userDrawn="1"/>
              </p:nvSpPr>
              <p:spPr>
                <a:xfrm>
                  <a:off x="12382500" y="4729609"/>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8</a:t>
                  </a:r>
                </a:p>
              </p:txBody>
            </p:sp>
            <p:sp>
              <p:nvSpPr>
                <p:cNvPr id="191" name="Rectangle 190">
                  <a:extLst>
                    <a:ext uri="{FF2B5EF4-FFF2-40B4-BE49-F238E27FC236}">
                      <a16:creationId xmlns:a16="http://schemas.microsoft.com/office/drawing/2014/main" id="{C92C2E8A-1682-4247-8617-BC1D5C57E0A3}"/>
                    </a:ext>
                  </a:extLst>
                </p:cNvPr>
                <p:cNvSpPr/>
                <p:nvPr userDrawn="1"/>
              </p:nvSpPr>
              <p:spPr>
                <a:xfrm>
                  <a:off x="12382500" y="5354066"/>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9</a:t>
                  </a:r>
                </a:p>
              </p:txBody>
            </p:sp>
            <p:sp>
              <p:nvSpPr>
                <p:cNvPr id="192" name="Rectangle 191">
                  <a:extLst>
                    <a:ext uri="{FF2B5EF4-FFF2-40B4-BE49-F238E27FC236}">
                      <a16:creationId xmlns:a16="http://schemas.microsoft.com/office/drawing/2014/main" id="{A6794C73-623C-4A5C-8721-5D3470D83DBD}"/>
                    </a:ext>
                  </a:extLst>
                </p:cNvPr>
                <p:cNvSpPr/>
                <p:nvPr userDrawn="1"/>
              </p:nvSpPr>
              <p:spPr>
                <a:xfrm>
                  <a:off x="12382500" y="5984367"/>
                  <a:ext cx="54864" cy="420624"/>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10</a:t>
                  </a:r>
                </a:p>
              </p:txBody>
            </p:sp>
          </p:grpSp>
          <p:grpSp>
            <p:nvGrpSpPr>
              <p:cNvPr id="165" name="Group 164">
                <a:extLst>
                  <a:ext uri="{FF2B5EF4-FFF2-40B4-BE49-F238E27FC236}">
                    <a16:creationId xmlns:a16="http://schemas.microsoft.com/office/drawing/2014/main" id="{5A596F88-0257-450D-AA65-DBAB62BCB5E3}"/>
                  </a:ext>
                </a:extLst>
              </p:cNvPr>
              <p:cNvGrpSpPr/>
              <p:nvPr userDrawn="1"/>
            </p:nvGrpSpPr>
            <p:grpSpPr>
              <a:xfrm>
                <a:off x="12514706" y="452438"/>
                <a:ext cx="60960" cy="1046161"/>
                <a:chOff x="12514706" y="452438"/>
                <a:chExt cx="60960" cy="1046161"/>
              </a:xfrm>
            </p:grpSpPr>
            <p:sp>
              <p:nvSpPr>
                <p:cNvPr id="180" name="Rectangle 179">
                  <a:extLst>
                    <a:ext uri="{FF2B5EF4-FFF2-40B4-BE49-F238E27FC236}">
                      <a16:creationId xmlns:a16="http://schemas.microsoft.com/office/drawing/2014/main" id="{1B79498A-48A9-4FC4-82A8-6E5380470E94}"/>
                    </a:ext>
                  </a:extLst>
                </p:cNvPr>
                <p:cNvSpPr/>
                <p:nvPr userDrawn="1"/>
              </p:nvSpPr>
              <p:spPr>
                <a:xfrm>
                  <a:off x="12514706" y="452438"/>
                  <a:ext cx="60960" cy="423862"/>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GB" sz="1200" dirty="0">
                      <a:solidFill>
                        <a:srgbClr val="AD2A2A"/>
                      </a:solidFill>
                    </a:rPr>
                    <a:t>-2 </a:t>
                  </a:r>
                  <a:r>
                    <a:rPr lang="en-GB" sz="1000" dirty="0">
                      <a:solidFill>
                        <a:srgbClr val="AD2A2A"/>
                      </a:solidFill>
                      <a:latin typeface="Barlow Condensed" panose="00000506000000000000" pitchFamily="2" charset="0"/>
                      <a:ea typeface="+mn-ea"/>
                      <a:cs typeface="+mn-cs"/>
                    </a:rPr>
                    <a:t>(0.46” / 1.17 cm tall)</a:t>
                  </a:r>
                </a:p>
              </p:txBody>
            </p:sp>
            <p:sp>
              <p:nvSpPr>
                <p:cNvPr id="181" name="Rectangle 180">
                  <a:extLst>
                    <a:ext uri="{FF2B5EF4-FFF2-40B4-BE49-F238E27FC236}">
                      <a16:creationId xmlns:a16="http://schemas.microsoft.com/office/drawing/2014/main" id="{F059ED0D-1200-40CC-878E-A8BA7E846FF2}"/>
                    </a:ext>
                  </a:extLst>
                </p:cNvPr>
                <p:cNvSpPr/>
                <p:nvPr userDrawn="1"/>
              </p:nvSpPr>
              <p:spPr>
                <a:xfrm>
                  <a:off x="12514706" y="975268"/>
                  <a:ext cx="60960" cy="523331"/>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GB" sz="1200" dirty="0">
                      <a:solidFill>
                        <a:srgbClr val="AD2A2A"/>
                      </a:solidFill>
                    </a:rPr>
                    <a:t>-1 </a:t>
                  </a:r>
                  <a:r>
                    <a:rPr lang="en-GB" sz="1000" dirty="0">
                      <a:solidFill>
                        <a:srgbClr val="AD2A2A"/>
                      </a:solidFill>
                      <a:latin typeface="Barlow Condensed" panose="00000506000000000000" pitchFamily="2" charset="0"/>
                      <a:ea typeface="+mn-ea"/>
                      <a:cs typeface="+mn-cs"/>
                    </a:rPr>
                    <a:t>(0.57” / 1.45 cm tall)</a:t>
                  </a:r>
                </a:p>
              </p:txBody>
            </p:sp>
          </p:grpSp>
          <p:grpSp>
            <p:nvGrpSpPr>
              <p:cNvPr id="167" name="Group 166">
                <a:extLst>
                  <a:ext uri="{FF2B5EF4-FFF2-40B4-BE49-F238E27FC236}">
                    <a16:creationId xmlns:a16="http://schemas.microsoft.com/office/drawing/2014/main" id="{387E8B4E-C362-4027-8470-4EB87092DF9C}"/>
                  </a:ext>
                </a:extLst>
              </p:cNvPr>
              <p:cNvGrpSpPr/>
              <p:nvPr userDrawn="1"/>
            </p:nvGrpSpPr>
            <p:grpSpPr>
              <a:xfrm>
                <a:off x="12514707" y="1607324"/>
                <a:ext cx="54864" cy="4797667"/>
                <a:chOff x="12514707" y="1607324"/>
                <a:chExt cx="54864" cy="4797667"/>
              </a:xfrm>
            </p:grpSpPr>
            <p:sp>
              <p:nvSpPr>
                <p:cNvPr id="168" name="Rectangle 167">
                  <a:extLst>
                    <a:ext uri="{FF2B5EF4-FFF2-40B4-BE49-F238E27FC236}">
                      <a16:creationId xmlns:a16="http://schemas.microsoft.com/office/drawing/2014/main" id="{EB2EA5F7-954E-4A4A-AAF3-501B0E06123D}"/>
                    </a:ext>
                  </a:extLst>
                </p:cNvPr>
                <p:cNvSpPr/>
                <p:nvPr userDrawn="1"/>
              </p:nvSpPr>
              <p:spPr>
                <a:xfrm>
                  <a:off x="12514707" y="1607324"/>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1</a:t>
                  </a:r>
                </a:p>
              </p:txBody>
            </p:sp>
            <p:sp>
              <p:nvSpPr>
                <p:cNvPr id="169" name="Rectangle 168">
                  <a:extLst>
                    <a:ext uri="{FF2B5EF4-FFF2-40B4-BE49-F238E27FC236}">
                      <a16:creationId xmlns:a16="http://schemas.microsoft.com/office/drawing/2014/main" id="{186DED2D-B945-4FD2-89B0-76AEA2C9F340}"/>
                    </a:ext>
                  </a:extLst>
                </p:cNvPr>
                <p:cNvSpPr/>
                <p:nvPr userDrawn="1"/>
              </p:nvSpPr>
              <p:spPr>
                <a:xfrm>
                  <a:off x="12514707" y="2231781"/>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2</a:t>
                  </a:r>
                </a:p>
              </p:txBody>
            </p:sp>
            <p:sp>
              <p:nvSpPr>
                <p:cNvPr id="171" name="Rectangle 170">
                  <a:extLst>
                    <a:ext uri="{FF2B5EF4-FFF2-40B4-BE49-F238E27FC236}">
                      <a16:creationId xmlns:a16="http://schemas.microsoft.com/office/drawing/2014/main" id="{18C73F64-E8B2-4619-A402-351704785582}"/>
                    </a:ext>
                  </a:extLst>
                </p:cNvPr>
                <p:cNvSpPr/>
                <p:nvPr userDrawn="1"/>
              </p:nvSpPr>
              <p:spPr>
                <a:xfrm>
                  <a:off x="12514707" y="2856238"/>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3</a:t>
                  </a:r>
                </a:p>
              </p:txBody>
            </p:sp>
            <p:sp>
              <p:nvSpPr>
                <p:cNvPr id="174" name="Rectangle 173">
                  <a:extLst>
                    <a:ext uri="{FF2B5EF4-FFF2-40B4-BE49-F238E27FC236}">
                      <a16:creationId xmlns:a16="http://schemas.microsoft.com/office/drawing/2014/main" id="{D6531FA6-18DF-46D3-BFAC-F760943CC9C2}"/>
                    </a:ext>
                  </a:extLst>
                </p:cNvPr>
                <p:cNvSpPr/>
                <p:nvPr userDrawn="1"/>
              </p:nvSpPr>
              <p:spPr>
                <a:xfrm>
                  <a:off x="12514707" y="3480695"/>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4</a:t>
                  </a:r>
                </a:p>
              </p:txBody>
            </p:sp>
            <p:sp>
              <p:nvSpPr>
                <p:cNvPr id="176" name="Rectangle 175">
                  <a:extLst>
                    <a:ext uri="{FF2B5EF4-FFF2-40B4-BE49-F238E27FC236}">
                      <a16:creationId xmlns:a16="http://schemas.microsoft.com/office/drawing/2014/main" id="{3D6CD6ED-9BC8-49C4-ACF5-FD97FD387258}"/>
                    </a:ext>
                  </a:extLst>
                </p:cNvPr>
                <p:cNvSpPr/>
                <p:nvPr userDrawn="1"/>
              </p:nvSpPr>
              <p:spPr>
                <a:xfrm>
                  <a:off x="12514707" y="4105152"/>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5</a:t>
                  </a:r>
                </a:p>
              </p:txBody>
            </p:sp>
            <p:sp>
              <p:nvSpPr>
                <p:cNvPr id="177" name="Rectangle 176">
                  <a:extLst>
                    <a:ext uri="{FF2B5EF4-FFF2-40B4-BE49-F238E27FC236}">
                      <a16:creationId xmlns:a16="http://schemas.microsoft.com/office/drawing/2014/main" id="{71B83054-29EA-429E-883A-9604B4DC00FC}"/>
                    </a:ext>
                  </a:extLst>
                </p:cNvPr>
                <p:cNvSpPr/>
                <p:nvPr userDrawn="1"/>
              </p:nvSpPr>
              <p:spPr>
                <a:xfrm>
                  <a:off x="12514707" y="4729609"/>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6</a:t>
                  </a:r>
                </a:p>
              </p:txBody>
            </p:sp>
            <p:sp>
              <p:nvSpPr>
                <p:cNvPr id="178" name="Rectangle 177">
                  <a:extLst>
                    <a:ext uri="{FF2B5EF4-FFF2-40B4-BE49-F238E27FC236}">
                      <a16:creationId xmlns:a16="http://schemas.microsoft.com/office/drawing/2014/main" id="{3B5C1683-7AD4-4B1D-9C8E-8A7FCF50D82C}"/>
                    </a:ext>
                  </a:extLst>
                </p:cNvPr>
                <p:cNvSpPr/>
                <p:nvPr userDrawn="1"/>
              </p:nvSpPr>
              <p:spPr>
                <a:xfrm>
                  <a:off x="12514707" y="5354066"/>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7 </a:t>
                  </a:r>
                  <a:r>
                    <a:rPr kumimoji="0" lang="en-GB"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(0.57” / 1.45 cm tall)</a:t>
                  </a:r>
                  <a:endParaRPr lang="en-GB" sz="1200" dirty="0">
                    <a:solidFill>
                      <a:srgbClr val="012A2D"/>
                    </a:solidFill>
                  </a:endParaRPr>
                </a:p>
              </p:txBody>
            </p:sp>
            <p:sp>
              <p:nvSpPr>
                <p:cNvPr id="179" name="Rectangle 178">
                  <a:extLst>
                    <a:ext uri="{FF2B5EF4-FFF2-40B4-BE49-F238E27FC236}">
                      <a16:creationId xmlns:a16="http://schemas.microsoft.com/office/drawing/2014/main" id="{7065EA24-94C0-404E-9043-43D6FE9F30B7}"/>
                    </a:ext>
                  </a:extLst>
                </p:cNvPr>
                <p:cNvSpPr/>
                <p:nvPr userDrawn="1"/>
              </p:nvSpPr>
              <p:spPr>
                <a:xfrm>
                  <a:off x="12514707" y="5984367"/>
                  <a:ext cx="54864" cy="42062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marR="0" lvl="0" indent="0" algn="l" defTabSz="914400" eaLnBrk="1" fontAlgn="auto" latinLnBrk="0" hangingPunct="1">
                    <a:lnSpc>
                      <a:spcPct val="100000"/>
                    </a:lnSpc>
                    <a:spcBef>
                      <a:spcPts val="1200"/>
                    </a:spcBef>
                    <a:spcAft>
                      <a:spcPts val="300"/>
                    </a:spcAft>
                    <a:buClrTx/>
                    <a:buSzTx/>
                    <a:buFontTx/>
                    <a:buNone/>
                    <a:tabLst/>
                    <a:defRPr/>
                  </a:pPr>
                  <a:r>
                    <a:rPr lang="en-GB" sz="1200" dirty="0">
                      <a:solidFill>
                        <a:srgbClr val="012A2D"/>
                      </a:solidFill>
                    </a:rPr>
                    <a:t>8</a:t>
                  </a:r>
                  <a:r>
                    <a:rPr kumimoji="0" lang="en-GB" sz="1200" b="0" i="0" u="none" strike="noStrike" kern="0" cap="none" spc="0" normalizeH="0" baseline="0" noProof="0" dirty="0">
                      <a:ln>
                        <a:noFill/>
                      </a:ln>
                      <a:solidFill>
                        <a:srgbClr val="012A2D"/>
                      </a:solidFill>
                      <a:effectLst/>
                      <a:uLnTx/>
                      <a:uFillTx/>
                      <a:latin typeface="Calibre"/>
                      <a:ea typeface="+mn-ea"/>
                      <a:cs typeface="+mn-cs"/>
                    </a:rPr>
                    <a:t> </a:t>
                  </a:r>
                  <a:r>
                    <a:rPr kumimoji="0" lang="en-GB"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(0.46” / 1.17 cm tall)</a:t>
                  </a:r>
                </a:p>
              </p:txBody>
            </p:sp>
          </p:grpSp>
        </p:grpSp>
      </p:grpSp>
    </p:spTree>
    <p:extLst>
      <p:ext uri="{BB962C8B-B14F-4D97-AF65-F5344CB8AC3E}">
        <p14:creationId xmlns:p14="http://schemas.microsoft.com/office/powerpoint/2010/main" val="3556415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Lst>
  <p:hf hdr="0" dt="0"/>
  <p:txStyles>
    <p:titleStyle>
      <a:lvl1pPr eaLnBrk="1" hangingPunct="1">
        <a:lnSpc>
          <a:spcPct val="90000"/>
        </a:lnSpc>
        <a:defRPr sz="2800" kern="1200" baseline="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p:bodyStyle>
    <p:otherStyle>
      <a:lvl1pPr marL="0" eaLnBrk="1" hangingPunct="1">
        <a:defRPr sz="1200" kern="1200">
          <a:latin typeface="+mn-lt"/>
          <a:ea typeface="+mn-ea"/>
          <a:cs typeface="+mn-cs"/>
        </a:defRPr>
      </a:lvl1pPr>
      <a:lvl2pPr marL="0" eaLnBrk="1" hangingPunct="1">
        <a:defRPr sz="1000" kern="1200">
          <a:latin typeface="+mn-lt"/>
          <a:ea typeface="+mn-ea"/>
          <a:cs typeface="+mn-cs"/>
        </a:defRPr>
      </a:lvl2pPr>
      <a:lvl3pPr marL="114300" indent="-114300" eaLnBrk="1" hangingPunct="1">
        <a:buFont typeface="+mn-lt" panose="04000400000000000000" pitchFamily="82" charset="0"/>
        <a:buChar char="–"/>
        <a:defRPr sz="1000" kern="1200">
          <a:latin typeface="+mn-lt"/>
          <a:ea typeface="+mn-ea"/>
          <a:cs typeface="+mn-cs"/>
        </a:defRPr>
      </a:lvl3pPr>
      <a:lvl4pPr marL="228600" indent="-114300" eaLnBrk="1" hangingPunct="1">
        <a:buFont typeface="+mn-lt" panose="04000400000000000000" pitchFamily="82" charset="0"/>
        <a:buChar char="–"/>
        <a:defRPr sz="1000" kern="1000">
          <a:latin typeface="+mn-lt"/>
          <a:ea typeface="+mn-ea"/>
          <a:cs typeface="+mn-cs"/>
        </a:defRPr>
      </a:lvl4pPr>
      <a:lvl5pPr marL="342900" indent="-114300" eaLnBrk="1" hangingPunct="1">
        <a:buFont typeface="+mn-lt" panose="04000400000000000000" pitchFamily="82" charset="0"/>
        <a:buChar char="–"/>
        <a:defRPr sz="900" kern="1000">
          <a:latin typeface="+mn-lt"/>
          <a:ea typeface="+mn-ea"/>
          <a:cs typeface="+mn-cs"/>
        </a:defRPr>
      </a:lvl5pPr>
      <a:lvl6pPr marL="0" eaLnBrk="1" hangingPunct="1">
        <a:defRPr sz="900" kern="900">
          <a:latin typeface="+mn-lt"/>
          <a:ea typeface="+mn-ea"/>
          <a:cs typeface="+mn-cs"/>
        </a:defRPr>
      </a:lvl6pPr>
      <a:lvl7pPr marL="0" eaLnBrk="1" hangingPunct="1">
        <a:defRPr sz="900" kern="900">
          <a:latin typeface="+mn-lt"/>
          <a:ea typeface="+mn-ea"/>
          <a:cs typeface="+mn-cs"/>
        </a:defRPr>
      </a:lvl7pPr>
      <a:lvl8pPr marL="0" eaLnBrk="1" hangingPunct="1">
        <a:defRPr sz="900" kern="900">
          <a:latin typeface="+mn-lt"/>
          <a:ea typeface="+mn-ea"/>
          <a:cs typeface="+mn-cs"/>
        </a:defRPr>
      </a:lvl8pPr>
      <a:lvl9pPr marL="0" eaLnBrk="1" hangingPunct="1">
        <a:defRPr sz="900" kern="900">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orient="horz" pos="222">
          <p15:clr>
            <a:srgbClr val="F26B43"/>
          </p15:clr>
        </p15:guide>
        <p15:guide id="3" pos="7421">
          <p15:clr>
            <a:srgbClr val="F26B43"/>
          </p15:clr>
        </p15:guide>
        <p15:guide id="4" pos="7680">
          <p15:clr>
            <a:srgbClr val="F26B43"/>
          </p15:clr>
        </p15:guide>
        <p15:guide id="5" pos="579">
          <p15:clr>
            <a:srgbClr val="F26B43"/>
          </p15:clr>
        </p15:guide>
        <p15:guide id="6" pos="643">
          <p15:clr>
            <a:srgbClr val="F26B43"/>
          </p15:clr>
        </p15:guide>
        <p15:guide id="7" pos="902">
          <p15:clr>
            <a:srgbClr val="F26B43"/>
          </p15:clr>
        </p15:guide>
        <p15:guide id="8" pos="965">
          <p15:clr>
            <a:srgbClr val="F26B43"/>
          </p15:clr>
        </p15:guide>
        <p15:guide id="9" pos="1225">
          <p15:clr>
            <a:srgbClr val="F26B43"/>
          </p15:clr>
        </p15:guide>
        <p15:guide id="10" pos="1288">
          <p15:clr>
            <a:srgbClr val="F26B43"/>
          </p15:clr>
        </p15:guide>
        <p15:guide id="11" pos="1548">
          <p15:clr>
            <a:srgbClr val="F26B43"/>
          </p15:clr>
        </p15:guide>
        <p15:guide id="12" pos="1611">
          <p15:clr>
            <a:srgbClr val="F26B43"/>
          </p15:clr>
        </p15:guide>
        <p15:guide id="13" pos="1870">
          <p15:clr>
            <a:srgbClr val="F26B43"/>
          </p15:clr>
        </p15:guide>
        <p15:guide id="14" pos="1934">
          <p15:clr>
            <a:srgbClr val="F26B43"/>
          </p15:clr>
        </p15:guide>
        <p15:guide id="15" pos="2193">
          <p15:clr>
            <a:srgbClr val="F26B43"/>
          </p15:clr>
        </p15:guide>
        <p15:guide id="16" pos="2257">
          <p15:clr>
            <a:srgbClr val="F26B43"/>
          </p15:clr>
        </p15:guide>
        <p15:guide id="17" pos="2516">
          <p15:clr>
            <a:srgbClr val="F26B43"/>
          </p15:clr>
        </p15:guide>
        <p15:guide id="18" pos="2579">
          <p15:clr>
            <a:srgbClr val="F26B43"/>
          </p15:clr>
        </p15:guide>
        <p15:guide id="19" pos="2839">
          <p15:clr>
            <a:srgbClr val="F26B43"/>
          </p15:clr>
        </p15:guide>
        <p15:guide id="20" pos="2902">
          <p15:clr>
            <a:srgbClr val="F26B43"/>
          </p15:clr>
        </p15:guide>
        <p15:guide id="21" pos="3162">
          <p15:clr>
            <a:srgbClr val="F26B43"/>
          </p15:clr>
        </p15:guide>
        <p15:guide id="22" pos="3225">
          <p15:clr>
            <a:srgbClr val="F26B43"/>
          </p15:clr>
        </p15:guide>
        <p15:guide id="23" pos="3485">
          <p15:clr>
            <a:srgbClr val="F26B43"/>
          </p15:clr>
        </p15:guide>
        <p15:guide id="24" pos="3548">
          <p15:clr>
            <a:srgbClr val="F26B43"/>
          </p15:clr>
        </p15:guide>
        <p15:guide id="25" pos="3807">
          <p15:clr>
            <a:srgbClr val="F26B43"/>
          </p15:clr>
        </p15:guide>
        <p15:guide id="26" pos="3871">
          <p15:clr>
            <a:srgbClr val="F26B43"/>
          </p15:clr>
        </p15:guide>
        <p15:guide id="27" pos="4130">
          <p15:clr>
            <a:srgbClr val="F26B43"/>
          </p15:clr>
        </p15:guide>
        <p15:guide id="28" pos="4193">
          <p15:clr>
            <a:srgbClr val="F26B43"/>
          </p15:clr>
        </p15:guide>
        <p15:guide id="29" pos="4453">
          <p15:clr>
            <a:srgbClr val="F26B43"/>
          </p15:clr>
        </p15:guide>
        <p15:guide id="30" pos="4516">
          <p15:clr>
            <a:srgbClr val="F26B43"/>
          </p15:clr>
        </p15:guide>
        <p15:guide id="31" pos="4776">
          <p15:clr>
            <a:srgbClr val="F26B43"/>
          </p15:clr>
        </p15:guide>
        <p15:guide id="32" pos="4839">
          <p15:clr>
            <a:srgbClr val="F26B43"/>
          </p15:clr>
        </p15:guide>
        <p15:guide id="33" pos="5099">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7">
          <p15:clr>
            <a:srgbClr val="F26B43"/>
          </p15:clr>
        </p15:guide>
        <p15:guide id="39" pos="6067">
          <p15:clr>
            <a:srgbClr val="F26B43"/>
          </p15:clr>
        </p15:guide>
        <p15:guide id="40" pos="6130">
          <p15:clr>
            <a:srgbClr val="F26B43"/>
          </p15:clr>
        </p15:guide>
        <p15:guide id="41" pos="6390">
          <p15:clr>
            <a:srgbClr val="F26B43"/>
          </p15:clr>
        </p15:guide>
        <p15:guide id="42" pos="6453">
          <p15:clr>
            <a:srgbClr val="F26B43"/>
          </p15:clr>
        </p15:guide>
        <p15:guide id="43" pos="6713">
          <p15:clr>
            <a:srgbClr val="F26B43"/>
          </p15:clr>
        </p15:guide>
        <p15:guide id="44" pos="6776">
          <p15:clr>
            <a:srgbClr val="F26B43"/>
          </p15:clr>
        </p15:guide>
        <p15:guide id="45" pos="7035">
          <p15:clr>
            <a:srgbClr val="F26B43"/>
          </p15:clr>
        </p15:guide>
        <p15:guide id="46" pos="7099">
          <p15:clr>
            <a:srgbClr val="F26B43"/>
          </p15:clr>
        </p15:guide>
        <p15:guide id="47" pos="7358">
          <p15:clr>
            <a:srgbClr val="F26B43"/>
          </p15:clr>
        </p15:guide>
        <p15:guide id="49" orient="horz" pos="944">
          <p15:clr>
            <a:srgbClr val="F26B43"/>
          </p15:clr>
        </p15:guide>
        <p15:guide id="50" orient="horz" pos="1008">
          <p15:clr>
            <a:srgbClr val="F26B43"/>
          </p15:clr>
        </p15:guide>
        <p15:guide id="51" orient="horz" pos="1339">
          <p15:clr>
            <a:srgbClr val="F26B43"/>
          </p15:clr>
        </p15:guide>
        <p15:guide id="52" orient="horz" pos="1402">
          <p15:clr>
            <a:srgbClr val="F26B43"/>
          </p15:clr>
        </p15:guide>
        <p15:guide id="53" orient="horz" pos="1733">
          <p15:clr>
            <a:srgbClr val="F26B43"/>
          </p15:clr>
        </p15:guide>
        <p15:guide id="54" orient="horz" pos="1797">
          <p15:clr>
            <a:srgbClr val="F26B43"/>
          </p15:clr>
        </p15:guide>
        <p15:guide id="55" orient="horz" pos="2128">
          <p15:clr>
            <a:srgbClr val="F26B43"/>
          </p15:clr>
        </p15:guide>
        <p15:guide id="56" orient="horz" pos="2191">
          <p15:clr>
            <a:srgbClr val="F26B43"/>
          </p15:clr>
        </p15:guide>
        <p15:guide id="57" orient="horz" pos="2522">
          <p15:clr>
            <a:srgbClr val="F26B43"/>
          </p15:clr>
        </p15:guide>
        <p15:guide id="58" orient="horz" pos="2586">
          <p15:clr>
            <a:srgbClr val="F26B43"/>
          </p15:clr>
        </p15:guide>
        <p15:guide id="59" orient="horz" pos="2917">
          <p15:clr>
            <a:srgbClr val="F26B43"/>
          </p15:clr>
        </p15:guide>
        <p15:guide id="60" orient="horz" pos="2980">
          <p15:clr>
            <a:srgbClr val="F26B43"/>
          </p15:clr>
        </p15:guide>
        <p15:guide id="61" orient="horz" pos="3311">
          <p15:clr>
            <a:srgbClr val="F26B43"/>
          </p15:clr>
        </p15:guide>
        <p15:guide id="62" orient="horz" pos="3375">
          <p15:clr>
            <a:srgbClr val="F26B43"/>
          </p15:clr>
        </p15:guide>
        <p15:guide id="63" orient="horz" pos="552">
          <p15:clr>
            <a:srgbClr val="F26B43"/>
          </p15:clr>
        </p15:guide>
        <p15:guide id="64" orient="horz" pos="613">
          <p15:clr>
            <a:srgbClr val="F26B43"/>
          </p15:clr>
        </p15:guide>
        <p15:guide id="65" orient="horz" pos="4098">
          <p15:clr>
            <a:srgbClr val="F26B43"/>
          </p15:clr>
        </p15:guide>
        <p15:guide id="66" orient="horz" pos="4320">
          <p15:clr>
            <a:srgbClr val="F26B43"/>
          </p15:clr>
        </p15:guide>
        <p15:guide id="67" orient="horz" pos="3706">
          <p15:clr>
            <a:srgbClr val="F26B43"/>
          </p15:clr>
        </p15:guide>
        <p15:guide id="68" orient="horz" pos="3768">
          <p15:clr>
            <a:srgbClr val="F26B43"/>
          </p15:clr>
        </p15:guide>
        <p15:guide id="69" pos="320">
          <p15:clr>
            <a:srgbClr val="F26B43"/>
          </p15:clr>
        </p15:guide>
        <p15:guide id="70" orient="horz" pos="285">
          <p15:clr>
            <a:srgbClr val="F26B43"/>
          </p15:clr>
        </p15:guide>
        <p15:guide id="71" pos="259">
          <p15:clr>
            <a:srgbClr val="F26B43"/>
          </p15:clr>
        </p15:guide>
        <p15:guide id="72" orient="horz" pos="40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2DF3A-22D0-8B1A-11CB-6B5578CF982D}"/>
              </a:ext>
            </a:extLst>
          </p:cNvPr>
          <p:cNvSpPr>
            <a:spLocks noGrp="1"/>
          </p:cNvSpPr>
          <p:nvPr>
            <p:ph type="body" idx="10"/>
          </p:nvPr>
        </p:nvSpPr>
        <p:spPr/>
        <p:txBody>
          <a:bodyPr/>
          <a:lstStyle/>
          <a:p>
            <a:r>
              <a:rPr lang="en-GB" dirty="0"/>
              <a:t>28 February 2024</a:t>
            </a:r>
          </a:p>
        </p:txBody>
      </p:sp>
      <p:sp>
        <p:nvSpPr>
          <p:cNvPr id="3" name="Title 2">
            <a:extLst>
              <a:ext uri="{FF2B5EF4-FFF2-40B4-BE49-F238E27FC236}">
                <a16:creationId xmlns:a16="http://schemas.microsoft.com/office/drawing/2014/main" id="{85DB8EE5-7CB3-208E-6C1E-BC11B5C49429}"/>
              </a:ext>
            </a:extLst>
          </p:cNvPr>
          <p:cNvSpPr>
            <a:spLocks noGrp="1"/>
          </p:cNvSpPr>
          <p:nvPr>
            <p:ph type="title"/>
          </p:nvPr>
        </p:nvSpPr>
        <p:spPr>
          <a:xfrm>
            <a:off x="3593749" y="1524787"/>
            <a:ext cx="6835041" cy="3024184"/>
          </a:xfrm>
        </p:spPr>
        <p:txBody>
          <a:bodyPr/>
          <a:lstStyle/>
          <a:p>
            <a:r>
              <a:rPr lang="en-GB" dirty="0"/>
              <a:t>Welcome to the Places Hub</a:t>
            </a:r>
          </a:p>
        </p:txBody>
      </p:sp>
    </p:spTree>
    <p:extLst>
      <p:ext uri="{BB962C8B-B14F-4D97-AF65-F5344CB8AC3E}">
        <p14:creationId xmlns:p14="http://schemas.microsoft.com/office/powerpoint/2010/main" val="38902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2695-7796-E07F-E2B7-B4DEB22F7A86}"/>
              </a:ext>
            </a:extLst>
          </p:cNvPr>
          <p:cNvSpPr>
            <a:spLocks noGrp="1"/>
          </p:cNvSpPr>
          <p:nvPr>
            <p:ph type="title"/>
          </p:nvPr>
        </p:nvSpPr>
        <p:spPr>
          <a:xfrm>
            <a:off x="511174" y="1601788"/>
            <a:ext cx="9732963" cy="2398712"/>
          </a:xfrm>
        </p:spPr>
        <p:txBody>
          <a:bodyPr/>
          <a:lstStyle/>
          <a:p>
            <a:r>
              <a:rPr lang="en-GB" sz="2800" dirty="0"/>
              <a:t>Procuring and implementing public‑private delivery partnerships</a:t>
            </a:r>
            <a:endParaRPr lang="en-US" sz="2800" dirty="0"/>
          </a:p>
        </p:txBody>
      </p:sp>
      <p:sp>
        <p:nvSpPr>
          <p:cNvPr id="7" name="Title 1">
            <a:extLst>
              <a:ext uri="{FF2B5EF4-FFF2-40B4-BE49-F238E27FC236}">
                <a16:creationId xmlns:a16="http://schemas.microsoft.com/office/drawing/2014/main" id="{7CBD9320-E0D9-5522-51BB-1642B43DE3A9}"/>
              </a:ext>
            </a:extLst>
          </p:cNvPr>
          <p:cNvSpPr txBox="1">
            <a:spLocks/>
          </p:cNvSpPr>
          <p:nvPr/>
        </p:nvSpPr>
        <p:spPr>
          <a:xfrm>
            <a:off x="514237" y="3590258"/>
            <a:ext cx="2324134"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Adam White</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Executive Director, Development Advisory, CBRE</a:t>
            </a:r>
          </a:p>
        </p:txBody>
      </p:sp>
      <p:pic>
        <p:nvPicPr>
          <p:cNvPr id="10" name="Picture 9">
            <a:extLst>
              <a:ext uri="{FF2B5EF4-FFF2-40B4-BE49-F238E27FC236}">
                <a16:creationId xmlns:a16="http://schemas.microsoft.com/office/drawing/2014/main" id="{9EF68C95-6703-1115-448B-62553F88ED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237" y="2226471"/>
            <a:ext cx="1013052" cy="1252537"/>
          </a:xfrm>
          <a:prstGeom prst="rect">
            <a:avLst/>
          </a:prstGeom>
        </p:spPr>
      </p:pic>
      <p:sp>
        <p:nvSpPr>
          <p:cNvPr id="11" name="Title 1">
            <a:extLst>
              <a:ext uri="{FF2B5EF4-FFF2-40B4-BE49-F238E27FC236}">
                <a16:creationId xmlns:a16="http://schemas.microsoft.com/office/drawing/2014/main" id="{589AA49D-B6CA-1201-1C8D-C275D37FFB79}"/>
              </a:ext>
            </a:extLst>
          </p:cNvPr>
          <p:cNvSpPr txBox="1">
            <a:spLocks/>
          </p:cNvSpPr>
          <p:nvPr/>
        </p:nvSpPr>
        <p:spPr>
          <a:xfrm>
            <a:off x="3070225" y="3590258"/>
            <a:ext cx="1729631"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Phil Mayall</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Managing Director, Muse Places</a:t>
            </a:r>
          </a:p>
        </p:txBody>
      </p:sp>
      <p:pic>
        <p:nvPicPr>
          <p:cNvPr id="12" name="Picture 11">
            <a:extLst>
              <a:ext uri="{FF2B5EF4-FFF2-40B4-BE49-F238E27FC236}">
                <a16:creationId xmlns:a16="http://schemas.microsoft.com/office/drawing/2014/main" id="{175BD5A3-D49D-EC45-7E76-9022A01D18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0225" y="2226470"/>
            <a:ext cx="1013052" cy="1252538"/>
          </a:xfrm>
          <a:prstGeom prst="rect">
            <a:avLst/>
          </a:prstGeom>
        </p:spPr>
      </p:pic>
      <p:sp>
        <p:nvSpPr>
          <p:cNvPr id="13" name="Title 1">
            <a:extLst>
              <a:ext uri="{FF2B5EF4-FFF2-40B4-BE49-F238E27FC236}">
                <a16:creationId xmlns:a16="http://schemas.microsoft.com/office/drawing/2014/main" id="{1571D61F-FC09-BA48-D75E-619E2AE39E0C}"/>
              </a:ext>
            </a:extLst>
          </p:cNvPr>
          <p:cNvSpPr txBox="1">
            <a:spLocks/>
          </p:cNvSpPr>
          <p:nvPr/>
        </p:nvSpPr>
        <p:spPr>
          <a:xfrm>
            <a:off x="514237" y="5721531"/>
            <a:ext cx="2400057"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Paul Richards</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CEO, Stockport Mayoral Development Corporation</a:t>
            </a:r>
          </a:p>
        </p:txBody>
      </p:sp>
      <p:pic>
        <p:nvPicPr>
          <p:cNvPr id="14" name="Picture 13">
            <a:extLst>
              <a:ext uri="{FF2B5EF4-FFF2-40B4-BE49-F238E27FC236}">
                <a16:creationId xmlns:a16="http://schemas.microsoft.com/office/drawing/2014/main" id="{65620A6B-0100-9F24-AF08-C23CA994C3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514237" y="4394005"/>
            <a:ext cx="1013053" cy="1252539"/>
          </a:xfrm>
          <a:prstGeom prst="rect">
            <a:avLst/>
          </a:prstGeom>
        </p:spPr>
      </p:pic>
      <p:sp>
        <p:nvSpPr>
          <p:cNvPr id="15" name="Title 1">
            <a:extLst>
              <a:ext uri="{FF2B5EF4-FFF2-40B4-BE49-F238E27FC236}">
                <a16:creationId xmlns:a16="http://schemas.microsoft.com/office/drawing/2014/main" id="{212075C2-C061-A42E-7573-888FBB490F13}"/>
              </a:ext>
            </a:extLst>
          </p:cNvPr>
          <p:cNvSpPr txBox="1">
            <a:spLocks/>
          </p:cNvSpPr>
          <p:nvPr/>
        </p:nvSpPr>
        <p:spPr>
          <a:xfrm>
            <a:off x="3070224" y="5721531"/>
            <a:ext cx="2161680" cy="692497"/>
          </a:xfrm>
          <a:prstGeom prst="rect">
            <a:avLst/>
          </a:prstGeom>
        </p:spPr>
        <p:txBody>
          <a:bodyPr vert="horz" wrap="square"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Jessica Bowles</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Director of Strategy, Bruntwood</a:t>
            </a:r>
          </a:p>
        </p:txBody>
      </p:sp>
      <p:pic>
        <p:nvPicPr>
          <p:cNvPr id="16" name="Picture 15">
            <a:extLst>
              <a:ext uri="{FF2B5EF4-FFF2-40B4-BE49-F238E27FC236}">
                <a16:creationId xmlns:a16="http://schemas.microsoft.com/office/drawing/2014/main" id="{7B5A451E-ADF2-7611-57F3-F9ECAC6167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70224" y="4394005"/>
            <a:ext cx="1013053" cy="1252539"/>
          </a:xfrm>
          <a:prstGeom prst="rect">
            <a:avLst/>
          </a:prstGeom>
        </p:spPr>
      </p:pic>
      <p:sp>
        <p:nvSpPr>
          <p:cNvPr id="3" name="Text Placeholder 2">
            <a:extLst>
              <a:ext uri="{FF2B5EF4-FFF2-40B4-BE49-F238E27FC236}">
                <a16:creationId xmlns:a16="http://schemas.microsoft.com/office/drawing/2014/main" id="{E01B5F8D-DE66-FA82-18A8-A0D59EAA2DAD}"/>
              </a:ext>
            </a:extLst>
          </p:cNvPr>
          <p:cNvSpPr>
            <a:spLocks noGrp="1"/>
          </p:cNvSpPr>
          <p:nvPr>
            <p:ph type="body" sz="quarter" idx="10"/>
          </p:nvPr>
        </p:nvSpPr>
        <p:spPr/>
        <p:txBody>
          <a:bodyPr/>
          <a:lstStyle/>
          <a:p>
            <a:r>
              <a:rPr lang="en-US" dirty="0"/>
              <a:t>1</a:t>
            </a:r>
          </a:p>
        </p:txBody>
      </p:sp>
      <p:sp>
        <p:nvSpPr>
          <p:cNvPr id="19" name="Title 1">
            <a:extLst>
              <a:ext uri="{FF2B5EF4-FFF2-40B4-BE49-F238E27FC236}">
                <a16:creationId xmlns:a16="http://schemas.microsoft.com/office/drawing/2014/main" id="{8B25EEBB-AF6A-6C0C-DF7F-CAA4E540C9A6}"/>
              </a:ext>
            </a:extLst>
          </p:cNvPr>
          <p:cNvSpPr txBox="1">
            <a:spLocks/>
          </p:cNvSpPr>
          <p:nvPr/>
        </p:nvSpPr>
        <p:spPr>
          <a:xfrm>
            <a:off x="5637575" y="3553993"/>
            <a:ext cx="2302810"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Roy Barry</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Partner / Head of Development, Brabners LLP</a:t>
            </a:r>
          </a:p>
        </p:txBody>
      </p:sp>
      <p:pic>
        <p:nvPicPr>
          <p:cNvPr id="20" name="Picture 19">
            <a:extLst>
              <a:ext uri="{FF2B5EF4-FFF2-40B4-BE49-F238E27FC236}">
                <a16:creationId xmlns:a16="http://schemas.microsoft.com/office/drawing/2014/main" id="{83A860A2-5FBF-F2C7-03F0-B848A7D901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37574" y="2226468"/>
            <a:ext cx="1013053" cy="1252539"/>
          </a:xfrm>
          <a:prstGeom prst="rect">
            <a:avLst/>
          </a:prstGeom>
        </p:spPr>
      </p:pic>
      <p:sp>
        <p:nvSpPr>
          <p:cNvPr id="21" name="Title 1">
            <a:extLst>
              <a:ext uri="{FF2B5EF4-FFF2-40B4-BE49-F238E27FC236}">
                <a16:creationId xmlns:a16="http://schemas.microsoft.com/office/drawing/2014/main" id="{7FFCA20C-D9B2-77BC-164D-D238F0308BFC}"/>
              </a:ext>
            </a:extLst>
          </p:cNvPr>
          <p:cNvSpPr txBox="1">
            <a:spLocks/>
          </p:cNvSpPr>
          <p:nvPr/>
        </p:nvSpPr>
        <p:spPr>
          <a:xfrm>
            <a:off x="5637573" y="5758658"/>
            <a:ext cx="1826579" cy="692497"/>
          </a:xfrm>
          <a:prstGeom prst="rect">
            <a:avLst/>
          </a:prstGeom>
        </p:spPr>
        <p:txBody>
          <a:bodyPr vert="horz" wrap="square"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Andrew Ferguson</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Partnerships &amp; Property Director, LCR</a:t>
            </a:r>
          </a:p>
        </p:txBody>
      </p:sp>
      <p:pic>
        <p:nvPicPr>
          <p:cNvPr id="22" name="Picture 21">
            <a:extLst>
              <a:ext uri="{FF2B5EF4-FFF2-40B4-BE49-F238E27FC236}">
                <a16:creationId xmlns:a16="http://schemas.microsoft.com/office/drawing/2014/main" id="{0A9145AF-4260-202E-82BE-F0F3F820AAA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37573" y="4394004"/>
            <a:ext cx="1013054" cy="1252540"/>
          </a:xfrm>
          <a:prstGeom prst="rect">
            <a:avLst/>
          </a:prstGeom>
        </p:spPr>
      </p:pic>
    </p:spTree>
    <p:extLst>
      <p:ext uri="{BB962C8B-B14F-4D97-AF65-F5344CB8AC3E}">
        <p14:creationId xmlns:p14="http://schemas.microsoft.com/office/powerpoint/2010/main" val="163924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6A9503-B37B-BD92-79A8-4B4471435FA4}"/>
              </a:ext>
            </a:extLst>
          </p:cNvPr>
          <p:cNvSpPr txBox="1">
            <a:spLocks/>
          </p:cNvSpPr>
          <p:nvPr/>
        </p:nvSpPr>
        <p:spPr>
          <a:xfrm>
            <a:off x="1348179" y="1600807"/>
            <a:ext cx="6881421" cy="3656386"/>
          </a:xfrm>
          <a:prstGeom prst="rect">
            <a:avLst/>
          </a:prstGeom>
        </p:spPr>
        <p:txBody>
          <a:bodyPr lIns="0" tIns="0" rIns="0" bIns="0">
            <a:spAutoFit/>
          </a:bodyPr>
          <a:lstStyle>
            <a:lvl1pPr eaLnBrk="1" hangingPunct="1">
              <a:lnSpc>
                <a:spcPct val="90000"/>
              </a:lnSpc>
              <a:defRPr sz="2800" kern="1200" baseline="0">
                <a:solidFill>
                  <a:schemeClr val="tx1"/>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Financier Display"/>
                <a:ea typeface="+mj-ea"/>
                <a:cs typeface="+mj-cs"/>
              </a:rPr>
              <a:t>Procuring and implementing public‑private delivery partnerships</a:t>
            </a:r>
            <a:endParaRPr kumimoji="0" lang="en-US" sz="6600" b="0" i="0" u="none" strike="noStrike" kern="1200" cap="none" spc="0" normalizeH="0" baseline="0" noProof="0" dirty="0">
              <a:ln>
                <a:noFill/>
              </a:ln>
              <a:solidFill>
                <a:srgbClr val="FFFFFF"/>
              </a:solidFill>
              <a:effectLst/>
              <a:uLnTx/>
              <a:uFillTx/>
              <a:latin typeface="Financier Display"/>
              <a:ea typeface="+mj-ea"/>
              <a:cs typeface="+mj-cs"/>
            </a:endParaRPr>
          </a:p>
        </p:txBody>
      </p:sp>
    </p:spTree>
    <p:extLst>
      <p:ext uri="{BB962C8B-B14F-4D97-AF65-F5344CB8AC3E}">
        <p14:creationId xmlns:p14="http://schemas.microsoft.com/office/powerpoint/2010/main" val="205382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2695-7796-E07F-E2B7-B4DEB22F7A86}"/>
              </a:ext>
            </a:extLst>
          </p:cNvPr>
          <p:cNvSpPr>
            <a:spLocks noGrp="1"/>
          </p:cNvSpPr>
          <p:nvPr>
            <p:ph type="title"/>
          </p:nvPr>
        </p:nvSpPr>
        <p:spPr>
          <a:xfrm>
            <a:off x="511174" y="1601788"/>
            <a:ext cx="6520930" cy="2398712"/>
          </a:xfrm>
        </p:spPr>
        <p:txBody>
          <a:bodyPr/>
          <a:lstStyle/>
          <a:p>
            <a:r>
              <a:rPr lang="en-GB" sz="2800" dirty="0"/>
              <a:t>How do we deliver more affordable homes?</a:t>
            </a:r>
            <a:endParaRPr lang="en-US" sz="2800" dirty="0"/>
          </a:p>
        </p:txBody>
      </p:sp>
      <p:sp>
        <p:nvSpPr>
          <p:cNvPr id="3" name="Text Placeholder 2">
            <a:extLst>
              <a:ext uri="{FF2B5EF4-FFF2-40B4-BE49-F238E27FC236}">
                <a16:creationId xmlns:a16="http://schemas.microsoft.com/office/drawing/2014/main" id="{E01B5F8D-DE66-FA82-18A8-A0D59EAA2DAD}"/>
              </a:ext>
            </a:extLst>
          </p:cNvPr>
          <p:cNvSpPr>
            <a:spLocks noGrp="1"/>
          </p:cNvSpPr>
          <p:nvPr>
            <p:ph type="body" sz="quarter" idx="10"/>
          </p:nvPr>
        </p:nvSpPr>
        <p:spPr/>
        <p:txBody>
          <a:bodyPr/>
          <a:lstStyle/>
          <a:p>
            <a:r>
              <a:rPr lang="en-US" dirty="0"/>
              <a:t>2</a:t>
            </a:r>
          </a:p>
        </p:txBody>
      </p:sp>
      <p:pic>
        <p:nvPicPr>
          <p:cNvPr id="9" name="Picture Placeholder 7">
            <a:extLst>
              <a:ext uri="{FF2B5EF4-FFF2-40B4-BE49-F238E27FC236}">
                <a16:creationId xmlns:a16="http://schemas.microsoft.com/office/drawing/2014/main" id="{56EE7544-A0B9-FFD5-2EE8-A58637C0673B}"/>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7683500" y="476250"/>
            <a:ext cx="3995738" cy="5905500"/>
          </a:xfrm>
        </p:spPr>
      </p:pic>
      <p:sp>
        <p:nvSpPr>
          <p:cNvPr id="11" name="Title 1">
            <a:extLst>
              <a:ext uri="{FF2B5EF4-FFF2-40B4-BE49-F238E27FC236}">
                <a16:creationId xmlns:a16="http://schemas.microsoft.com/office/drawing/2014/main" id="{A7CC2CE1-D151-9871-DCFB-1EC05EC045BA}"/>
              </a:ext>
            </a:extLst>
          </p:cNvPr>
          <p:cNvSpPr txBox="1">
            <a:spLocks/>
          </p:cNvSpPr>
          <p:nvPr/>
        </p:nvSpPr>
        <p:spPr>
          <a:xfrm>
            <a:off x="523454" y="3478799"/>
            <a:ext cx="2467104" cy="1385764"/>
          </a:xfrm>
          <a:prstGeom prst="rect">
            <a:avLst/>
          </a:prstGeom>
        </p:spPr>
        <p:txBody>
          <a:bodyPr vert="horz" lIns="0" tIns="0" rIns="0" bIns="0" rtlCol="0" anchor="t">
            <a:no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a:ea typeface="+mj-ea"/>
                <a:cs typeface="+mj-cs"/>
              </a:rPr>
              <a:t>Alistair Chapman</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Senior Director, Development Advisory, CBRE</a:t>
            </a:r>
          </a:p>
        </p:txBody>
      </p:sp>
      <p:pic>
        <p:nvPicPr>
          <p:cNvPr id="12" name="Picture 11">
            <a:extLst>
              <a:ext uri="{FF2B5EF4-FFF2-40B4-BE49-F238E27FC236}">
                <a16:creationId xmlns:a16="http://schemas.microsoft.com/office/drawing/2014/main" id="{26B86409-3D8F-24DF-19E8-BB7C5B3A56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174" y="2137559"/>
            <a:ext cx="1013052" cy="1252537"/>
          </a:xfrm>
          <a:prstGeom prst="rect">
            <a:avLst/>
          </a:prstGeom>
        </p:spPr>
      </p:pic>
      <p:sp>
        <p:nvSpPr>
          <p:cNvPr id="13" name="Title 1">
            <a:extLst>
              <a:ext uri="{FF2B5EF4-FFF2-40B4-BE49-F238E27FC236}">
                <a16:creationId xmlns:a16="http://schemas.microsoft.com/office/drawing/2014/main" id="{2D912F21-FEA3-02FF-45DD-7C04C07AD922}"/>
              </a:ext>
            </a:extLst>
          </p:cNvPr>
          <p:cNvSpPr txBox="1">
            <a:spLocks/>
          </p:cNvSpPr>
          <p:nvPr/>
        </p:nvSpPr>
        <p:spPr>
          <a:xfrm>
            <a:off x="3593872" y="3478799"/>
            <a:ext cx="3318992" cy="1385764"/>
          </a:xfrm>
          <a:prstGeom prst="rect">
            <a:avLst/>
          </a:prstGeom>
        </p:spPr>
        <p:txBody>
          <a:bodyPr vert="horz" lIns="0" tIns="0" rIns="0" bIns="0" rtlCol="0" anchor="t">
            <a:no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Jackie Rigby</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Assistant Director, Place, Partnerships and Capacity, Homes England</a:t>
            </a:r>
          </a:p>
        </p:txBody>
      </p:sp>
      <p:pic>
        <p:nvPicPr>
          <p:cNvPr id="14" name="Picture 13">
            <a:extLst>
              <a:ext uri="{FF2B5EF4-FFF2-40B4-BE49-F238E27FC236}">
                <a16:creationId xmlns:a16="http://schemas.microsoft.com/office/drawing/2014/main" id="{78651C88-CDA5-B675-6793-2278E191B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93873" y="2137558"/>
            <a:ext cx="1013052" cy="1252537"/>
          </a:xfrm>
          <a:prstGeom prst="rect">
            <a:avLst/>
          </a:prstGeom>
        </p:spPr>
      </p:pic>
      <p:sp>
        <p:nvSpPr>
          <p:cNvPr id="15" name="Title 1">
            <a:extLst>
              <a:ext uri="{FF2B5EF4-FFF2-40B4-BE49-F238E27FC236}">
                <a16:creationId xmlns:a16="http://schemas.microsoft.com/office/drawing/2014/main" id="{26A4FC52-8712-CE11-D28F-C9B6EABE4323}"/>
              </a:ext>
            </a:extLst>
          </p:cNvPr>
          <p:cNvSpPr txBox="1">
            <a:spLocks/>
          </p:cNvSpPr>
          <p:nvPr/>
        </p:nvSpPr>
        <p:spPr>
          <a:xfrm>
            <a:off x="3590802" y="5694786"/>
            <a:ext cx="3585369" cy="1385764"/>
          </a:xfrm>
          <a:prstGeom prst="rect">
            <a:avLst/>
          </a:prstGeom>
        </p:spPr>
        <p:txBody>
          <a:bodyPr vert="horz" lIns="0" tIns="0" rIns="0" bIns="0" rtlCol="0" anchor="t">
            <a:no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Becca Heron</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Strategic Director, Growth &amp; Development, Manchester City Council </a:t>
            </a:r>
          </a:p>
        </p:txBody>
      </p:sp>
      <p:pic>
        <p:nvPicPr>
          <p:cNvPr id="16" name="Picture 15">
            <a:extLst>
              <a:ext uri="{FF2B5EF4-FFF2-40B4-BE49-F238E27FC236}">
                <a16:creationId xmlns:a16="http://schemas.microsoft.com/office/drawing/2014/main" id="{FEDD087A-FB07-CAD8-FD1B-895EF26BE1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90802" y="4349747"/>
            <a:ext cx="1016123" cy="1256335"/>
          </a:xfrm>
          <a:prstGeom prst="rect">
            <a:avLst/>
          </a:prstGeom>
        </p:spPr>
      </p:pic>
      <p:sp>
        <p:nvSpPr>
          <p:cNvPr id="19" name="Title 1">
            <a:extLst>
              <a:ext uri="{FF2B5EF4-FFF2-40B4-BE49-F238E27FC236}">
                <a16:creationId xmlns:a16="http://schemas.microsoft.com/office/drawing/2014/main" id="{487DAB91-9617-2BB5-811E-3DA4B5736DBE}"/>
              </a:ext>
            </a:extLst>
          </p:cNvPr>
          <p:cNvSpPr txBox="1">
            <a:spLocks/>
          </p:cNvSpPr>
          <p:nvPr/>
        </p:nvSpPr>
        <p:spPr>
          <a:xfrm>
            <a:off x="515505" y="5694786"/>
            <a:ext cx="2962503" cy="692497"/>
          </a:xfrm>
          <a:prstGeom prst="rect">
            <a:avLst/>
          </a:prstGeom>
        </p:spPr>
        <p:txBody>
          <a:bodyPr vert="horz" wrap="square"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Andrew McIntosh</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Head of Place, Greater Manchester Combined Authority (GMCA)</a:t>
            </a:r>
          </a:p>
        </p:txBody>
      </p:sp>
      <p:pic>
        <p:nvPicPr>
          <p:cNvPr id="20" name="Picture 19">
            <a:extLst>
              <a:ext uri="{FF2B5EF4-FFF2-40B4-BE49-F238E27FC236}">
                <a16:creationId xmlns:a16="http://schemas.microsoft.com/office/drawing/2014/main" id="{8AB76829-FDB2-26FA-49A3-A842AE35849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5505" y="4353546"/>
            <a:ext cx="1013052" cy="1252537"/>
          </a:xfrm>
          <a:prstGeom prst="rect">
            <a:avLst/>
          </a:prstGeom>
        </p:spPr>
      </p:pic>
    </p:spTree>
    <p:extLst>
      <p:ext uri="{BB962C8B-B14F-4D97-AF65-F5344CB8AC3E}">
        <p14:creationId xmlns:p14="http://schemas.microsoft.com/office/powerpoint/2010/main" val="189236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56EE7544-A0B9-FFD5-2EE8-A58637C0673B}"/>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pic>
        <p:nvPicPr>
          <p:cNvPr id="4" name="Picture Placeholder 7">
            <a:extLst>
              <a:ext uri="{FF2B5EF4-FFF2-40B4-BE49-F238E27FC236}">
                <a16:creationId xmlns:a16="http://schemas.microsoft.com/office/drawing/2014/main" id="{B05D3AFA-82C6-79B2-9F42-8F93ED253A7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radius="70"/>
                    </a14:imgEffect>
                  </a14:imgLayer>
                </a14:imgProps>
              </a:ext>
              <a:ext uri="{28A0092B-C50C-407E-A947-70E740481C1C}">
                <a14:useLocalDpi xmlns:a14="http://schemas.microsoft.com/office/drawing/2010/main"/>
              </a:ext>
            </a:extLst>
          </a:blip>
          <a:srcRect/>
          <a:stretch/>
        </p:blipFill>
        <p:spPr>
          <a:xfrm>
            <a:off x="0" y="0"/>
            <a:ext cx="5019675" cy="6858000"/>
          </a:xfrm>
          <a:prstGeom prst="rect">
            <a:avLst/>
          </a:prstGeom>
        </p:spPr>
      </p:pic>
      <p:sp>
        <p:nvSpPr>
          <p:cNvPr id="7" name="Title 1">
            <a:extLst>
              <a:ext uri="{FF2B5EF4-FFF2-40B4-BE49-F238E27FC236}">
                <a16:creationId xmlns:a16="http://schemas.microsoft.com/office/drawing/2014/main" id="{156B4D0F-5026-5F00-6265-D175FB52878A}"/>
              </a:ext>
            </a:extLst>
          </p:cNvPr>
          <p:cNvSpPr txBox="1">
            <a:spLocks/>
          </p:cNvSpPr>
          <p:nvPr/>
        </p:nvSpPr>
        <p:spPr>
          <a:xfrm>
            <a:off x="508000" y="4453565"/>
            <a:ext cx="4191322" cy="1994392"/>
          </a:xfrm>
          <a:prstGeom prst="rect">
            <a:avLst/>
          </a:prstGeom>
        </p:spPr>
        <p:txBody>
          <a:bodyPr vert="horz" wrap="square" lIns="0" tIns="0" rIns="0" bIns="0" rtlCol="0" anchor="t">
            <a:spAutoFit/>
          </a:bodyPr>
          <a:lstStyle>
            <a:lvl1pPr eaLnBrk="1" hangingPunct="1">
              <a:lnSpc>
                <a:spcPct val="90000"/>
              </a:lnSpc>
              <a:defRPr sz="44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Financier Display"/>
                <a:ea typeface="+mj-ea"/>
                <a:cs typeface="+mj-cs"/>
              </a:rPr>
              <a:t>How do we deliver more affordable homes?</a:t>
            </a:r>
            <a:endParaRPr kumimoji="0" lang="en-US" sz="4800" b="0" i="0" u="none" strike="noStrike" kern="1200" cap="none" spc="0" normalizeH="0" baseline="0" noProof="0" dirty="0">
              <a:ln>
                <a:noFill/>
              </a:ln>
              <a:solidFill>
                <a:srgbClr val="FFFFFF"/>
              </a:solidFill>
              <a:effectLst/>
              <a:uLnTx/>
              <a:uFillTx/>
              <a:latin typeface="Financier Display"/>
              <a:ea typeface="+mj-ea"/>
              <a:cs typeface="+mj-cs"/>
            </a:endParaRPr>
          </a:p>
        </p:txBody>
      </p:sp>
      <p:sp>
        <p:nvSpPr>
          <p:cNvPr id="8" name="Text Placeholder 2">
            <a:extLst>
              <a:ext uri="{FF2B5EF4-FFF2-40B4-BE49-F238E27FC236}">
                <a16:creationId xmlns:a16="http://schemas.microsoft.com/office/drawing/2014/main" id="{20D37F83-39D2-68B3-C1D7-20B7554E0607}"/>
              </a:ext>
            </a:extLst>
          </p:cNvPr>
          <p:cNvSpPr txBox="1">
            <a:spLocks/>
          </p:cNvSpPr>
          <p:nvPr/>
        </p:nvSpPr>
        <p:spPr>
          <a:xfrm>
            <a:off x="508000" y="452438"/>
            <a:ext cx="1436687" cy="1147763"/>
          </a:xfrm>
          <a:prstGeom prst="rect">
            <a:avLst/>
          </a:prstGeom>
        </p:spPr>
        <p:txBody>
          <a:bodyPr vert="horz" lIns="0" tIns="0" rIns="72000" bIns="0" rtlCol="0" anchor="b">
            <a:noAutofit/>
          </a:bodyPr>
          <a:lstStyle>
            <a:lvl1pPr marL="0" algn="l" eaLnBrk="1" hangingPunct="1">
              <a:spcBef>
                <a:spcPts val="1200"/>
              </a:spcBef>
              <a:spcAft>
                <a:spcPts val="1200"/>
              </a:spcAft>
              <a:defRPr sz="9600">
                <a:solidFill>
                  <a:schemeClr val="bg1">
                    <a:alpha val="80000"/>
                  </a:schemeClr>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algn="l" defTabSz="914400" eaLnBrk="1" fontAlgn="auto" latinLnBrk="0" hangingPunct="1">
              <a:lnSpc>
                <a:spcPct val="100000"/>
              </a:lnSpc>
              <a:spcBef>
                <a:spcPts val="1200"/>
              </a:spcBef>
              <a:spcAft>
                <a:spcPts val="1200"/>
              </a:spcAft>
              <a:buClrTx/>
              <a:buSzTx/>
              <a:buFontTx/>
              <a:buNone/>
              <a:tabLst/>
              <a:defRPr/>
            </a:pPr>
            <a:r>
              <a:rPr kumimoji="0" lang="en-US" sz="96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2</a:t>
            </a:r>
          </a:p>
        </p:txBody>
      </p:sp>
      <p:cxnSp>
        <p:nvCxnSpPr>
          <p:cNvPr id="10" name="Straight Connector 9">
            <a:extLst>
              <a:ext uri="{FF2B5EF4-FFF2-40B4-BE49-F238E27FC236}">
                <a16:creationId xmlns:a16="http://schemas.microsoft.com/office/drawing/2014/main" id="{E291C429-4253-2C59-F0B0-099103C48C24}"/>
              </a:ext>
            </a:extLst>
          </p:cNvPr>
          <p:cNvCxnSpPr>
            <a:cxnSpLocks/>
          </p:cNvCxnSpPr>
          <p:nvPr/>
        </p:nvCxnSpPr>
        <p:spPr>
          <a:xfrm>
            <a:off x="592197" y="1600201"/>
            <a:ext cx="0" cy="2751880"/>
          </a:xfrm>
          <a:prstGeom prst="line">
            <a:avLst/>
          </a:prstGeom>
          <a:ln w="44450">
            <a:solidFill>
              <a:srgbClr val="17E8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555126"/>
      </p:ext>
    </p:extLst>
  </p:cSld>
  <p:clrMapOvr>
    <a:masterClrMapping/>
  </p:clrMapOvr>
</p:sld>
</file>

<file path=ppt/theme/theme1.xml><?xml version="1.0" encoding="utf-8"?>
<a:theme xmlns:a="http://schemas.openxmlformats.org/drawingml/2006/main" name="GWS Emerald Master 20211104">
  <a:themeElements>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lIns="45720" tIns="0" rIns="45720" bIns="0" rtlCol="0" anchor="ctr"/>
      <a:lstStyle>
        <a:defPPr algn="ctr">
          <a:spcAft>
            <a:spcPts val="300"/>
          </a:spcAft>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smtClean="0"/>
        </a:defPPr>
      </a:lstStyle>
    </a:txDef>
  </a:objectDefaults>
  <a:extraClrSchemeLst/>
  <a:custClrLst>
    <a:custClr name="Celadon (Data Viz 1)">
      <a:srgbClr val="80BBAD"/>
    </a:custClr>
    <a:custClr name="Dark Grey (Data Viz 2)">
      <a:srgbClr val="435254"/>
    </a:custClr>
    <a:custClr name="Accent Green (Data Viz 3)">
      <a:srgbClr val="17E88F"/>
    </a:custClr>
    <a:custClr name="Wheat (Data Viz 4)">
      <a:srgbClr val="DBD99A"/>
    </a:custClr>
    <a:custClr name="Data Orange (Data Viz 5)">
      <a:srgbClr val="D2785A"/>
    </a:custClr>
    <a:custClr name="Data Purple (Data Viz 6)">
      <a:srgbClr val="885073"/>
    </a:custClr>
    <a:custClr name="Data Lt. Purple (Data Viz 7)">
      <a:srgbClr val="A388BF"/>
    </a:custClr>
    <a:custClr name="Data Blue (Data Viz 8)">
      <a:srgbClr val="1F3765"/>
    </a:custClr>
    <a:custClr name="Data Lt. Blue (Data Viz 9)">
      <a:srgbClr val="3E7CA6"/>
    </a:custClr>
    <a:custClr name="Light Grey (Data Viz 10)">
      <a:srgbClr val="CAD1D3"/>
    </a:custClr>
    <a:custClr name="Negative Value Red">
      <a:srgbClr val="AD2A2A"/>
    </a:custClr>
    <a:custClr name="DataViz Background (20% Lt. Grey)">
      <a:srgbClr val="F6F6F6"/>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Primary Green (Primary)">
      <a:srgbClr val="003F2D"/>
    </a:custClr>
    <a:custClr name="Accent Green (Primary)">
      <a:srgbClr val="17E88F"/>
    </a:custClr>
    <a:custClr name="Dark Green (Primary)">
      <a:srgbClr val="012A2D"/>
    </a:custClr>
    <a:custClr name="Dark Grey (Primary)">
      <a:srgbClr val="435254"/>
    </a:custClr>
    <a:custClr name="Light Grey (Primary)">
      <a:srgbClr val="CAD1D3"/>
    </a:custClr>
    <a:custClr name="Midnight (Secondary)">
      <a:srgbClr val="032842"/>
    </a:custClr>
    <a:custClr name="Sage (Secondary)">
      <a:srgbClr val="538184"/>
    </a:custClr>
    <a:custClr name="Celadon (Secondary)">
      <a:srgbClr val="80BBAD"/>
    </a:custClr>
    <a:custClr name="Wheat (Secondary)">
      <a:srgbClr val="DBD99A"/>
    </a:custClr>
    <a:custClr name="Cement (Secondary)">
      <a:srgbClr val="7F8480"/>
    </a:custClr>
    <a:custClr name=" ">
      <a:srgbClr val="FFFFFF"/>
    </a:custClr>
    <a:custClr name=" ">
      <a:srgbClr val="FFFFFF"/>
    </a:custClr>
    <a:custClr name=" ">
      <a:srgbClr val="FFFFFF"/>
    </a:custClr>
    <a:custClr name=" ">
      <a:srgbClr val="FFFFFF"/>
    </a:custClr>
    <a:custClr name=" ">
      <a:srgbClr val="FFFFFF"/>
    </a:custClr>
    <a:custClr name="Midnight Tint (Secondary)">
      <a:srgbClr val="778F9C"/>
    </a:custClr>
    <a:custClr name="Sage Tint (Secondary)">
      <a:srgbClr val="96B3B6"/>
    </a:custClr>
    <a:custClr name="Celadon Tint (Secondary)">
      <a:srgbClr val="C0D4CB"/>
    </a:custClr>
    <a:custClr name="Wheat Tint (Secondary)">
      <a:srgbClr val="EFECD2"/>
    </a:custClr>
    <a:custClr name="Cement Tint (Secondary)">
      <a:srgbClr val="CBCDCB"/>
    </a:custClr>
  </a:custClrLst>
  <a:extLst>
    <a:ext uri="{05A4C25C-085E-4340-85A3-A5531E510DB2}">
      <thm15:themeFamily xmlns:thm15="http://schemas.microsoft.com/office/thememl/2012/main" name="CBRE Emerald 16x9 ALL Template (UK English) - v20220422.potx" id="{F5D869AE-DD45-47EE-84D7-67A24F951DC2}" vid="{68F88F46-2088-41BE-A536-AF2754DDDA20}"/>
    </a:ext>
  </a:extLst>
</a:theme>
</file>

<file path=docProps/app.xml><?xml version="1.0" encoding="utf-8"?>
<Properties xmlns="http://schemas.openxmlformats.org/officeDocument/2006/extended-properties" xmlns:vt="http://schemas.openxmlformats.org/officeDocument/2006/docPropsVTypes">
  <TotalTime>0</TotalTime>
  <Words>139</Words>
  <Application>Microsoft Macintosh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vt:i4>
      </vt:variant>
    </vt:vector>
  </HeadingPairs>
  <TitlesOfParts>
    <vt:vector size="20" baseType="lpstr">
      <vt:lpstr>Arial</vt:lpstr>
      <vt:lpstr>Arial Narrow</vt:lpstr>
      <vt:lpstr>Barlow Condensed</vt:lpstr>
      <vt:lpstr>Calibre</vt:lpstr>
      <vt:lpstr>Calibre Bold</vt:lpstr>
      <vt:lpstr>Calibre Light</vt:lpstr>
      <vt:lpstr>Calibre Medium</vt:lpstr>
      <vt:lpstr>Calibre Semibold</vt:lpstr>
      <vt:lpstr>Calibre-Light</vt:lpstr>
      <vt:lpstr>Calibre-Semibold</vt:lpstr>
      <vt:lpstr>Financier Display</vt:lpstr>
      <vt:lpstr>Financier Display Medium</vt:lpstr>
      <vt:lpstr>Financier Display Semibold</vt:lpstr>
      <vt:lpstr>Space Mono</vt:lpstr>
      <vt:lpstr>GWS Emerald Master 20211104</vt:lpstr>
      <vt:lpstr>Welcome to the Places Hub</vt:lpstr>
      <vt:lpstr>Procuring and implementing public‑private delivery partnerships</vt:lpstr>
      <vt:lpstr>PowerPoint Presentation</vt:lpstr>
      <vt:lpstr>How do we deliver more affordable homes?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Places Hub</dc:title>
  <dc:creator>Paul Wheeler</dc:creator>
  <cp:lastModifiedBy>Paul Wheeler</cp:lastModifiedBy>
  <cp:revision>1</cp:revision>
  <dcterms:created xsi:type="dcterms:W3CDTF">2024-03-12T10:53:07Z</dcterms:created>
  <dcterms:modified xsi:type="dcterms:W3CDTF">2024-03-12T10:56:56Z</dcterms:modified>
</cp:coreProperties>
</file>