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2.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57" r:id="rId2"/>
    <p:sldMasterId id="2147483856" r:id="rId3"/>
  </p:sldMasterIdLst>
  <p:notesMasterIdLst>
    <p:notesMasterId r:id="rId27"/>
  </p:notesMasterIdLst>
  <p:sldIdLst>
    <p:sldId id="2147478295" r:id="rId4"/>
    <p:sldId id="2076137177" r:id="rId5"/>
    <p:sldId id="2076137141" r:id="rId6"/>
    <p:sldId id="2147478274" r:id="rId7"/>
    <p:sldId id="2147478280" r:id="rId8"/>
    <p:sldId id="2147471696" r:id="rId9"/>
    <p:sldId id="2147478260" r:id="rId10"/>
    <p:sldId id="2147478263" r:id="rId11"/>
    <p:sldId id="2147478288" r:id="rId12"/>
    <p:sldId id="2147478278" r:id="rId13"/>
    <p:sldId id="2076137179" r:id="rId14"/>
    <p:sldId id="2076137138" r:id="rId15"/>
    <p:sldId id="2076137310" r:id="rId16"/>
    <p:sldId id="2147478304" r:id="rId17"/>
    <p:sldId id="2147478305" r:id="rId18"/>
    <p:sldId id="2147478309" r:id="rId19"/>
    <p:sldId id="2147478296" r:id="rId20"/>
    <p:sldId id="2147478054" r:id="rId21"/>
    <p:sldId id="2147374213" r:id="rId22"/>
    <p:sldId id="2147374214" r:id="rId23"/>
    <p:sldId id="2147478307" r:id="rId24"/>
    <p:sldId id="2147478289" r:id="rId25"/>
    <p:sldId id="20761371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FE692-0BE3-CA49-8806-177358703E81}" v="1" dt="2024-03-12T10:57:23.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6058"/>
  </p:normalViewPr>
  <p:slideViewPr>
    <p:cSldViewPr snapToGrid="0">
      <p:cViewPr varScale="1">
        <p:scale>
          <a:sx n="119" d="100"/>
          <a:sy n="119"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mea.cbre.net\data\shares\uk\Research\ECONOMICS_INVESTMENT_FORECASTING_(EIF)\_Team%20Working%20Files\Daniel%20Jones%20Working%20Files\UK%20Economics\Quarterly%20Outlook\Q1%2024\charts%20for%20outl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02122784524054E-2"/>
          <c:y val="1.9519512615667568E-2"/>
          <c:w val="0.95074352278855168"/>
          <c:h val="0.84304442784068045"/>
        </c:manualLayout>
      </c:layout>
      <c:barChart>
        <c:barDir val="col"/>
        <c:grouping val="clustered"/>
        <c:varyColors val="0"/>
        <c:ser>
          <c:idx val="0"/>
          <c:order val="0"/>
          <c:tx>
            <c:strRef>
              <c:f>'house view'!$H$1</c:f>
              <c:strCache>
                <c:ptCount val="1"/>
                <c:pt idx="0">
                  <c:v>GDP, YoY growth</c:v>
                </c:pt>
              </c:strCache>
            </c:strRef>
          </c:tx>
          <c:spPr>
            <a:solidFill>
              <a:srgbClr val="80BBAD"/>
            </a:solidFill>
            <a:ln w="25400" cap="rnd" cmpd="sng" algn="ctr">
              <a:solidFill>
                <a:srgbClr val="80BBAD"/>
              </a:solidFill>
              <a:prstDash val="solid"/>
              <a:round/>
              <a:headEnd type="none" w="med" len="med"/>
              <a:tailEnd type="none" w="med" len="med"/>
            </a:ln>
          </c:spPr>
          <c:invertIfNegative val="0"/>
          <c:cat>
            <c:strRef>
              <c:f>'house view'!$G$7:$G$25</c:f>
              <c:strCache>
                <c:ptCount val="19"/>
                <c:pt idx="0">
                  <c:v>2022Q2</c:v>
                </c:pt>
                <c:pt idx="1">
                  <c:v>2022Q3</c:v>
                </c:pt>
                <c:pt idx="2">
                  <c:v>2022Q4</c:v>
                </c:pt>
                <c:pt idx="3">
                  <c:v>2023Q1</c:v>
                </c:pt>
                <c:pt idx="4">
                  <c:v>2023Q2</c:v>
                </c:pt>
                <c:pt idx="5">
                  <c:v>2023Q3</c:v>
                </c:pt>
                <c:pt idx="6">
                  <c:v>2023Q4</c:v>
                </c:pt>
                <c:pt idx="7">
                  <c:v>2024Q1</c:v>
                </c:pt>
                <c:pt idx="8">
                  <c:v>2024Q2</c:v>
                </c:pt>
                <c:pt idx="9">
                  <c:v>2024Q3</c:v>
                </c:pt>
                <c:pt idx="10">
                  <c:v>2024Q4</c:v>
                </c:pt>
                <c:pt idx="11">
                  <c:v>2025Q1</c:v>
                </c:pt>
                <c:pt idx="12">
                  <c:v>2025Q2</c:v>
                </c:pt>
                <c:pt idx="13">
                  <c:v>2025Q3</c:v>
                </c:pt>
                <c:pt idx="14">
                  <c:v>2025Q4</c:v>
                </c:pt>
                <c:pt idx="15">
                  <c:v>2026Q1</c:v>
                </c:pt>
                <c:pt idx="16">
                  <c:v>2026Q2</c:v>
                </c:pt>
                <c:pt idx="17">
                  <c:v>2026Q3</c:v>
                </c:pt>
                <c:pt idx="18">
                  <c:v>2026Q4</c:v>
                </c:pt>
              </c:strCache>
            </c:strRef>
          </c:cat>
          <c:val>
            <c:numRef>
              <c:f>'house view'!$H$7:$H$25</c:f>
              <c:numCache>
                <c:formatCode>General</c:formatCode>
                <c:ptCount val="19"/>
                <c:pt idx="0">
                  <c:v>3.8413938397038301</c:v>
                </c:pt>
                <c:pt idx="1">
                  <c:v>1.9760860721865701</c:v>
                </c:pt>
                <c:pt idx="2">
                  <c:v>0.57387717404906402</c:v>
                </c:pt>
                <c:pt idx="3">
                  <c:v>0.23102711616618199</c:v>
                </c:pt>
                <c:pt idx="4">
                  <c:v>0.38471297273474597</c:v>
                </c:pt>
                <c:pt idx="5">
                  <c:v>0.66117600693496004</c:v>
                </c:pt>
                <c:pt idx="6">
                  <c:v>0.382042941609261</c:v>
                </c:pt>
                <c:pt idx="7">
                  <c:v>0.58468334995951299</c:v>
                </c:pt>
                <c:pt idx="8">
                  <c:v>0.390377192569757</c:v>
                </c:pt>
                <c:pt idx="9">
                  <c:v>0.39350223093756997</c:v>
                </c:pt>
                <c:pt idx="10">
                  <c:v>0.69986253436493595</c:v>
                </c:pt>
                <c:pt idx="11">
                  <c:v>0.78762823421405503</c:v>
                </c:pt>
                <c:pt idx="12">
                  <c:v>1.3716663845539401</c:v>
                </c:pt>
                <c:pt idx="13">
                  <c:v>1.84129436842783</c:v>
                </c:pt>
                <c:pt idx="14">
                  <c:v>2.3427611078797201</c:v>
                </c:pt>
                <c:pt idx="15">
                  <c:v>2.5290278754264999</c:v>
                </c:pt>
                <c:pt idx="16">
                  <c:v>2.3368825069561301</c:v>
                </c:pt>
                <c:pt idx="17">
                  <c:v>1.98313212509062</c:v>
                </c:pt>
                <c:pt idx="18">
                  <c:v>1.6211423954061099</c:v>
                </c:pt>
              </c:numCache>
            </c:numRef>
          </c:val>
          <c:extLst>
            <c:ext xmlns:c16="http://schemas.microsoft.com/office/drawing/2014/chart" uri="{C3380CC4-5D6E-409C-BE32-E72D297353CC}">
              <c16:uniqueId val="{00000000-A927-4914-8646-2B41AB12F621}"/>
            </c:ext>
          </c:extLst>
        </c:ser>
        <c:dLbls>
          <c:showLegendKey val="0"/>
          <c:showVal val="0"/>
          <c:showCatName val="0"/>
          <c:showSerName val="0"/>
          <c:showPercent val="0"/>
          <c:showBubbleSize val="0"/>
        </c:dLbls>
        <c:gapWidth val="40"/>
        <c:axId val="856681256"/>
        <c:axId val="856680176"/>
      </c:barChart>
      <c:lineChart>
        <c:grouping val="standard"/>
        <c:varyColors val="0"/>
        <c:ser>
          <c:idx val="1"/>
          <c:order val="1"/>
          <c:tx>
            <c:strRef>
              <c:f>'house view'!$I$1</c:f>
              <c:strCache>
                <c:ptCount val="1"/>
                <c:pt idx="0">
                  <c:v>CPI, YoY growth</c:v>
                </c:pt>
              </c:strCache>
            </c:strRef>
          </c:tx>
          <c:spPr>
            <a:ln w="25400" cap="rnd" cmpd="sng" algn="ctr">
              <a:solidFill>
                <a:srgbClr val="435254"/>
              </a:solidFill>
              <a:prstDash val="solid"/>
              <a:round/>
              <a:headEnd type="none" w="med" len="med"/>
              <a:tailEnd type="none" w="med" len="med"/>
            </a:ln>
          </c:spPr>
          <c:marker>
            <c:symbol val="none"/>
          </c:marker>
          <c:cat>
            <c:strRef>
              <c:f>'house view'!$G$7:$G$25</c:f>
              <c:strCache>
                <c:ptCount val="19"/>
                <c:pt idx="0">
                  <c:v>2022Q2</c:v>
                </c:pt>
                <c:pt idx="1">
                  <c:v>2022Q3</c:v>
                </c:pt>
                <c:pt idx="2">
                  <c:v>2022Q4</c:v>
                </c:pt>
                <c:pt idx="3">
                  <c:v>2023Q1</c:v>
                </c:pt>
                <c:pt idx="4">
                  <c:v>2023Q2</c:v>
                </c:pt>
                <c:pt idx="5">
                  <c:v>2023Q3</c:v>
                </c:pt>
                <c:pt idx="6">
                  <c:v>2023Q4</c:v>
                </c:pt>
                <c:pt idx="7">
                  <c:v>2024Q1</c:v>
                </c:pt>
                <c:pt idx="8">
                  <c:v>2024Q2</c:v>
                </c:pt>
                <c:pt idx="9">
                  <c:v>2024Q3</c:v>
                </c:pt>
                <c:pt idx="10">
                  <c:v>2024Q4</c:v>
                </c:pt>
                <c:pt idx="11">
                  <c:v>2025Q1</c:v>
                </c:pt>
                <c:pt idx="12">
                  <c:v>2025Q2</c:v>
                </c:pt>
                <c:pt idx="13">
                  <c:v>2025Q3</c:v>
                </c:pt>
                <c:pt idx="14">
                  <c:v>2025Q4</c:v>
                </c:pt>
                <c:pt idx="15">
                  <c:v>2026Q1</c:v>
                </c:pt>
                <c:pt idx="16">
                  <c:v>2026Q2</c:v>
                </c:pt>
                <c:pt idx="17">
                  <c:v>2026Q3</c:v>
                </c:pt>
                <c:pt idx="18">
                  <c:v>2026Q4</c:v>
                </c:pt>
              </c:strCache>
            </c:strRef>
          </c:cat>
          <c:val>
            <c:numRef>
              <c:f>'house view'!$I$7:$I$25</c:f>
              <c:numCache>
                <c:formatCode>General</c:formatCode>
                <c:ptCount val="19"/>
                <c:pt idx="0">
                  <c:v>9.0807257269320303</c:v>
                </c:pt>
                <c:pt idx="1">
                  <c:v>10.028980817621999</c:v>
                </c:pt>
                <c:pt idx="2">
                  <c:v>10.786293480351301</c:v>
                </c:pt>
                <c:pt idx="3">
                  <c:v>10.1620225306631</c:v>
                </c:pt>
                <c:pt idx="4">
                  <c:v>8.4156059649789192</c:v>
                </c:pt>
                <c:pt idx="5">
                  <c:v>6.7232274759923403</c:v>
                </c:pt>
                <c:pt idx="6">
                  <c:v>4.4146689509717696</c:v>
                </c:pt>
                <c:pt idx="7">
                  <c:v>4.15367682334211</c:v>
                </c:pt>
                <c:pt idx="8">
                  <c:v>3.2366568203720201</c:v>
                </c:pt>
                <c:pt idx="9">
                  <c:v>3.39617720412341</c:v>
                </c:pt>
                <c:pt idx="10">
                  <c:v>3.1582396245646298</c:v>
                </c:pt>
                <c:pt idx="11">
                  <c:v>2.5607659025500502</c:v>
                </c:pt>
                <c:pt idx="12">
                  <c:v>1.7125042547495499</c:v>
                </c:pt>
                <c:pt idx="13">
                  <c:v>1.5683312796187501</c:v>
                </c:pt>
                <c:pt idx="14">
                  <c:v>1.69442168507669</c:v>
                </c:pt>
                <c:pt idx="15">
                  <c:v>1.7034406626688301</c:v>
                </c:pt>
                <c:pt idx="16">
                  <c:v>1.8907308765181401</c:v>
                </c:pt>
                <c:pt idx="17">
                  <c:v>1.7576930324245199</c:v>
                </c:pt>
                <c:pt idx="18">
                  <c:v>1.70838511624014</c:v>
                </c:pt>
              </c:numCache>
            </c:numRef>
          </c:val>
          <c:smooth val="0"/>
          <c:extLst>
            <c:ext xmlns:c16="http://schemas.microsoft.com/office/drawing/2014/chart" uri="{C3380CC4-5D6E-409C-BE32-E72D297353CC}">
              <c16:uniqueId val="{00000001-A927-4914-8646-2B41AB12F621}"/>
            </c:ext>
          </c:extLst>
        </c:ser>
        <c:ser>
          <c:idx val="2"/>
          <c:order val="2"/>
          <c:tx>
            <c:strRef>
              <c:f>'house view'!$J$1</c:f>
              <c:strCache>
                <c:ptCount val="1"/>
                <c:pt idx="0">
                  <c:v>Bank of England base rate</c:v>
                </c:pt>
              </c:strCache>
            </c:strRef>
          </c:tx>
          <c:spPr>
            <a:ln w="25400" cap="rnd" cmpd="sng" algn="ctr">
              <a:solidFill>
                <a:srgbClr val="17E88F"/>
              </a:solidFill>
              <a:prstDash val="solid"/>
              <a:round/>
              <a:headEnd type="none" w="med" len="med"/>
              <a:tailEnd type="none" w="med" len="med"/>
            </a:ln>
          </c:spPr>
          <c:marker>
            <c:symbol val="none"/>
          </c:marker>
          <c:cat>
            <c:strRef>
              <c:f>'house view'!$G$7:$G$25</c:f>
              <c:strCache>
                <c:ptCount val="19"/>
                <c:pt idx="0">
                  <c:v>2022Q2</c:v>
                </c:pt>
                <c:pt idx="1">
                  <c:v>2022Q3</c:v>
                </c:pt>
                <c:pt idx="2">
                  <c:v>2022Q4</c:v>
                </c:pt>
                <c:pt idx="3">
                  <c:v>2023Q1</c:v>
                </c:pt>
                <c:pt idx="4">
                  <c:v>2023Q2</c:v>
                </c:pt>
                <c:pt idx="5">
                  <c:v>2023Q3</c:v>
                </c:pt>
                <c:pt idx="6">
                  <c:v>2023Q4</c:v>
                </c:pt>
                <c:pt idx="7">
                  <c:v>2024Q1</c:v>
                </c:pt>
                <c:pt idx="8">
                  <c:v>2024Q2</c:v>
                </c:pt>
                <c:pt idx="9">
                  <c:v>2024Q3</c:v>
                </c:pt>
                <c:pt idx="10">
                  <c:v>2024Q4</c:v>
                </c:pt>
                <c:pt idx="11">
                  <c:v>2025Q1</c:v>
                </c:pt>
                <c:pt idx="12">
                  <c:v>2025Q2</c:v>
                </c:pt>
                <c:pt idx="13">
                  <c:v>2025Q3</c:v>
                </c:pt>
                <c:pt idx="14">
                  <c:v>2025Q4</c:v>
                </c:pt>
                <c:pt idx="15">
                  <c:v>2026Q1</c:v>
                </c:pt>
                <c:pt idx="16">
                  <c:v>2026Q2</c:v>
                </c:pt>
                <c:pt idx="17">
                  <c:v>2026Q3</c:v>
                </c:pt>
                <c:pt idx="18">
                  <c:v>2026Q4</c:v>
                </c:pt>
              </c:strCache>
            </c:strRef>
          </c:cat>
          <c:val>
            <c:numRef>
              <c:f>'house view'!$J$7:$J$25</c:f>
              <c:numCache>
                <c:formatCode>General</c:formatCode>
                <c:ptCount val="19"/>
                <c:pt idx="0">
                  <c:v>0.95</c:v>
                </c:pt>
                <c:pt idx="1">
                  <c:v>1.6212120000000001</c:v>
                </c:pt>
                <c:pt idx="2">
                  <c:v>2.8269229999999999</c:v>
                </c:pt>
                <c:pt idx="3">
                  <c:v>3.85</c:v>
                </c:pt>
                <c:pt idx="4">
                  <c:v>4.4461539999999999</c:v>
                </c:pt>
                <c:pt idx="5">
                  <c:v>5.1615390000000003</c:v>
                </c:pt>
                <c:pt idx="6">
                  <c:v>5.25</c:v>
                </c:pt>
                <c:pt idx="7">
                  <c:v>5.25</c:v>
                </c:pt>
                <c:pt idx="8">
                  <c:v>5.25</c:v>
                </c:pt>
                <c:pt idx="9">
                  <c:v>5.09</c:v>
                </c:pt>
                <c:pt idx="10">
                  <c:v>4.82</c:v>
                </c:pt>
                <c:pt idx="11">
                  <c:v>4.3922840000000001</c:v>
                </c:pt>
                <c:pt idx="12">
                  <c:v>4.0209190000000001</c:v>
                </c:pt>
                <c:pt idx="13">
                  <c:v>3.7818879999999999</c:v>
                </c:pt>
                <c:pt idx="14">
                  <c:v>3.6315249999999999</c:v>
                </c:pt>
                <c:pt idx="15">
                  <c:v>3.524321</c:v>
                </c:pt>
                <c:pt idx="16">
                  <c:v>3.4175979999999999</c:v>
                </c:pt>
                <c:pt idx="17">
                  <c:v>3.2839800000000001</c:v>
                </c:pt>
                <c:pt idx="18">
                  <c:v>3.130579</c:v>
                </c:pt>
              </c:numCache>
            </c:numRef>
          </c:val>
          <c:smooth val="0"/>
          <c:extLst>
            <c:ext xmlns:c16="http://schemas.microsoft.com/office/drawing/2014/chart" uri="{C3380CC4-5D6E-409C-BE32-E72D297353CC}">
              <c16:uniqueId val="{00000002-A927-4914-8646-2B41AB12F621}"/>
            </c:ext>
          </c:extLst>
        </c:ser>
        <c:dLbls>
          <c:showLegendKey val="0"/>
          <c:showVal val="0"/>
          <c:showCatName val="0"/>
          <c:showSerName val="0"/>
          <c:showPercent val="0"/>
          <c:showBubbleSize val="0"/>
        </c:dLbls>
        <c:marker val="1"/>
        <c:smooth val="0"/>
        <c:axId val="856681256"/>
        <c:axId val="856680176"/>
      </c:lineChart>
      <c:catAx>
        <c:axId val="856681256"/>
        <c:scaling>
          <c:orientation val="minMax"/>
        </c:scaling>
        <c:delete val="0"/>
        <c:axPos val="b"/>
        <c:numFmt formatCode="mmm\-yy" sourceLinked="0"/>
        <c:majorTickMark val="none"/>
        <c:minorTickMark val="none"/>
        <c:tickLblPos val="nextTo"/>
        <c:spPr>
          <a:noFill/>
          <a:ln w="9525">
            <a:solidFill>
              <a:srgbClr val="435254"/>
            </a:solidFill>
          </a:ln>
          <a:extLst>
            <a:ext uri="{909E8E84-426E-40DD-AFC4-6F175D3DCCD1}">
              <a14:hiddenFill xmlns:a14="http://schemas.microsoft.com/office/drawing/2010/main">
                <a:noFill/>
              </a14:hiddenFill>
            </a:ext>
          </a:extLst>
        </c:spPr>
        <c:txPr>
          <a:bodyPr rot="0" vert="horz"/>
          <a:lstStyle/>
          <a:p>
            <a:pPr>
              <a:defRPr/>
            </a:pPr>
            <a:endParaRPr lang="en-US"/>
          </a:p>
        </c:txPr>
        <c:crossAx val="856680176"/>
        <c:crosses val="autoZero"/>
        <c:auto val="1"/>
        <c:lblAlgn val="ctr"/>
        <c:lblOffset val="100"/>
        <c:noMultiLvlLbl val="0"/>
      </c:catAx>
      <c:valAx>
        <c:axId val="856680176"/>
        <c:scaling>
          <c:orientation val="minMax"/>
        </c:scaling>
        <c:delete val="0"/>
        <c:axPos val="l"/>
        <c:majorGridlines>
          <c:spPr>
            <a:ln w="12700">
              <a:solidFill>
                <a:srgbClr val="CAD1D3"/>
              </a:solidFill>
              <a:prstDash val="solid"/>
            </a:ln>
          </c:spPr>
        </c:majorGridlines>
        <c:title>
          <c:tx>
            <c:rich>
              <a:bodyPr/>
              <a:lstStyle/>
              <a:p>
                <a:pPr>
                  <a:defRPr b="0">
                    <a:latin typeface="Calibre Semibold" panose="020B0703030202060203" pitchFamily="34" charset="0"/>
                  </a:defRPr>
                </a:pPr>
                <a:r>
                  <a:rPr lang="en-GB" b="0" dirty="0">
                    <a:latin typeface="Calibre Semibold" panose="020B0703030202060203" pitchFamily="34" charset="0"/>
                  </a:rPr>
                  <a:t>%</a:t>
                </a:r>
              </a:p>
            </c:rich>
          </c:tx>
          <c:layout>
            <c:manualLayout>
              <c:xMode val="edge"/>
              <c:yMode val="edge"/>
              <c:x val="0"/>
              <c:y val="0.38784732416922457"/>
            </c:manualLayout>
          </c:layout>
          <c:overlay val="0"/>
          <c:spPr>
            <a:noFill/>
            <a:ln>
              <a:noFill/>
            </a:ln>
            <a:effectLst/>
            <a:extLst>
              <a:ext uri="{91240B29-F687-4F45-9708-019B960494DF}">
                <a14:hiddenLine xmlns:a14="http://schemas.microsoft.com/office/drawing/2010/main">
                  <a:noFill/>
                </a14:hiddenLine>
              </a:ext>
            </a:extLst>
          </c:spPr>
        </c:title>
        <c:numFmt formatCode="#,##0;\(#,##0\);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a:pPr>
            <a:endParaRPr lang="en-US"/>
          </a:p>
        </c:txPr>
        <c:crossAx val="856681256"/>
        <c:crosses val="autoZero"/>
        <c:crossBetween val="between"/>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1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4C7FE-2C05-BE4D-A670-C7571093A46B}" type="datetimeFigureOut">
              <a:rPr lang="en-US" smtClean="0"/>
              <a:t>3/12/24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DACEF-813D-BC43-A8CB-05A04F8D2DDF}" type="slidenum">
              <a:rPr lang="en-US" smtClean="0"/>
              <a:t>‹#›</a:t>
            </a:fld>
            <a:endParaRPr lang="en-US"/>
          </a:p>
        </p:txBody>
      </p:sp>
    </p:spTree>
    <p:extLst>
      <p:ext uri="{BB962C8B-B14F-4D97-AF65-F5344CB8AC3E}">
        <p14:creationId xmlns:p14="http://schemas.microsoft.com/office/powerpoint/2010/main" val="112421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mby.ai/howitwork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3</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194077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ea typeface="Calibri"/>
                <a:cs typeface="Calibri"/>
              </a:rPr>
              <a:t>On digital infrastructure point – should align with what Catherine's stats are?</a:t>
            </a:r>
          </a:p>
          <a:p>
            <a:pPr marL="285750" indent="-285750">
              <a:buFont typeface="Calibri"/>
              <a:buChar char="-"/>
            </a:pPr>
            <a:endParaRPr lang="en-US" dirty="0">
              <a:ea typeface="Calibri"/>
              <a:cs typeface="Calibri"/>
            </a:endParaRPr>
          </a:p>
          <a:p>
            <a:pPr marL="285750" indent="-285750">
              <a:buFont typeface="Calibri"/>
              <a:buChar char="-"/>
            </a:pPr>
            <a:r>
              <a:rPr lang="en-US" dirty="0">
                <a:ea typeface="Calibri"/>
                <a:cs typeface="Calibri"/>
              </a:rPr>
              <a:t>Might work having the headline number/context from each bullet point in individual boxes? Easier to talk around? E.g. Transport £233bn</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14</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84543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Do bullet points help to summarise the data and allow you to talk around it?</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15</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06407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Do you want to include how planning is a challenge?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16</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323465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Michael Gove recent announcement on relaxing rules?</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17</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12682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Alistair – strategic partnerships</a:t>
            </a:r>
          </a:p>
          <a:p>
            <a:r>
              <a:rPr lang="en-GB" dirty="0"/>
              <a:t>Adam – procurement </a:t>
            </a:r>
          </a:p>
          <a:p>
            <a:r>
              <a:rPr lang="en-GB" dirty="0"/>
              <a:t>Ollie - Blackpool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7CBEC-3BA9-408E-897B-DC62741FD0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05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4077B-9E5E-4F7C-AC5A-4D485ACD6E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24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Using technology and digital as the enabler for outcomes such as: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Creating a hybrid experience – where physical spaces and digital tools meet, connecting people. E.g. interactive wayfinding, community apps connecting residents and businesses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Making data work – gathering insights on metrics such as footfall, preferences and needs. This allows tailoring to the demographic for amenities, events and infrastructure</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Example – </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Wythenshawe town centre regeneration – digital CGI masterplans have been created for local feedback. Plan is to be a low carbon community</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Leeds City Council has worked with the city’s BID to offer a free digital service providing real-time key city intelligence to businesses (footfall, parking etc.) and a communications hub for information sharing.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4</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95697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800"/>
              </a:spcAft>
            </a:pPr>
            <a:r>
              <a:rPr lang="en-GB" sz="1200" b="1" dirty="0">
                <a:solidFill>
                  <a:srgbClr val="FF0000"/>
                </a:solidFill>
                <a:latin typeface="Calibri" panose="020F0502020204030204" pitchFamily="34" charset="0"/>
                <a:ea typeface="Calibri" panose="020F0502020204030204" pitchFamily="34" charset="0"/>
                <a:cs typeface="Calibri" panose="020F0502020204030204" pitchFamily="34" charset="0"/>
              </a:rPr>
              <a:t>Placeholder – Matt Slide</a:t>
            </a:r>
          </a:p>
          <a:p>
            <a:pPr algn="ctr">
              <a:spcAft>
                <a:spcPts val="800"/>
              </a:spcAft>
            </a:pPr>
            <a:r>
              <a:rPr lang="en-GB" sz="1200" b="1" dirty="0">
                <a:solidFill>
                  <a:srgbClr val="FF0000"/>
                </a:solidFill>
                <a:latin typeface="Calibri" panose="020F0502020204030204" pitchFamily="34" charset="0"/>
                <a:ea typeface="Calibri" panose="020F0502020204030204" pitchFamily="34" charset="0"/>
                <a:cs typeface="Calibri" panose="020F0502020204030204" pitchFamily="34" charset="0"/>
              </a:rPr>
              <a:t>Place for people </a:t>
            </a:r>
            <a:r>
              <a:rPr lang="en-GB" sz="1200"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Data &amp; digital can help you better understand what people want/ need [Matt’s analytics to help pre-empt/ build assumptions based on past behaviours. How people move through a town can inform type of land use to be built. Location specific, visitor trends. How we use that data</a:t>
            </a:r>
          </a:p>
          <a:p>
            <a:pPr algn="ctr">
              <a:spcAft>
                <a:spcPts val="800"/>
              </a:spcAft>
            </a:pPr>
            <a:endParaRPr lang="en-GB" sz="1200" b="1" dirty="0">
              <a:solidFill>
                <a:srgbClr val="FF0000"/>
              </a:solidFill>
              <a:highlight>
                <a:srgbClr val="00FF00"/>
              </a:highligh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gn="ctr">
              <a:spcAft>
                <a:spcPts val="800"/>
              </a:spcAft>
            </a:pPr>
            <a:r>
              <a:rPr lang="en-GB" sz="1200" b="1" dirty="0">
                <a:solidFill>
                  <a:srgbClr val="FF0000"/>
                </a:solidFill>
                <a:highlight>
                  <a:srgbClr val="00FF00"/>
                </a:highligh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Is there a Manchester development we can reference here? </a:t>
            </a:r>
          </a:p>
          <a:p>
            <a:pPr algn="ctr">
              <a:spcAft>
                <a:spcPts val="800"/>
              </a:spcAft>
            </a:pPr>
            <a:r>
              <a:rPr lang="en-GB" sz="1200" b="1" i="1" dirty="0">
                <a:solidFill>
                  <a:srgbClr val="FF0000"/>
                </a:solidFill>
                <a:highlight>
                  <a:srgbClr val="00FF00"/>
                </a:highligh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Mayfield public park safety security – use of AI </a:t>
            </a:r>
            <a:endParaRPr lang="en-GB" sz="1200" b="1" i="1" dirty="0">
              <a:solidFill>
                <a:srgbClr val="FF0000"/>
              </a:solidFill>
              <a:highlight>
                <a:srgbClr val="00FF00"/>
              </a:highligh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5</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52187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Nimby/ CityIntelek – CBRE PropTech Challenge </a:t>
            </a:r>
            <a:r>
              <a:rPr lang="en-GB" dirty="0">
                <a:hlinkClick r:id="rId3"/>
              </a:rPr>
              <a:t>How it works — nimby.ai | Predictability in Planning</a:t>
            </a:r>
            <a:r>
              <a:rPr lang="en-GB" dirty="0"/>
              <a:t> </a:t>
            </a:r>
          </a:p>
          <a:p>
            <a:endParaRPr lang="en-GB" dirty="0"/>
          </a:p>
          <a:p>
            <a:r>
              <a:rPr lang="en-GB" dirty="0"/>
              <a:t>https://www.northstarmeetingsgroup.com/News/Convention-and-Visitor-Bureaus/Atlanta-Metaworld-Meetings-Infrastructure-Metaverse</a:t>
            </a:r>
          </a:p>
          <a:p>
            <a:r>
              <a:rPr lang="en-GB" dirty="0"/>
              <a:t>Hold infrastructure meetings in the metaverse – planners can </a:t>
            </a:r>
            <a:r>
              <a:rPr lang="en-GB" b="0" i="0" dirty="0">
                <a:solidFill>
                  <a:srgbClr val="333333"/>
                </a:solidFill>
                <a:effectLst/>
                <a:latin typeface="Roboto" panose="02000000000000000000" pitchFamily="2" charset="0"/>
              </a:rPr>
              <a:t>interact with developers and developers can engage the community by showing them schemes - providing a virtual way to become familiar with the destination.</a:t>
            </a:r>
            <a:br>
              <a:rPr lang="en-GB" b="0" i="0" dirty="0">
                <a:solidFill>
                  <a:srgbClr val="333333"/>
                </a:solidFill>
                <a:effectLst/>
                <a:latin typeface="Roboto" panose="02000000000000000000" pitchFamily="2" charset="0"/>
              </a:rPr>
            </a:br>
            <a:r>
              <a:rPr lang="en-GB" b="0" i="0" dirty="0">
                <a:solidFill>
                  <a:srgbClr val="333333"/>
                </a:solidFill>
                <a:effectLst/>
                <a:latin typeface="Roboto" panose="02000000000000000000" pitchFamily="2" charset="0"/>
              </a:rPr>
              <a:t>Also offers a more sustainable option for site visits.</a:t>
            </a:r>
          </a:p>
          <a:p>
            <a:endParaRPr lang="en-GB" b="0" i="0" dirty="0">
              <a:solidFill>
                <a:srgbClr val="333333"/>
              </a:solidFill>
              <a:effectLst/>
              <a:latin typeface="Roboto" panose="02000000000000000000" pitchFamily="2"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Data-driven design allows for informed decision making about town centre regeneration, tailoring solutions to the specific needs and aspirations of the community.</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AI/ML – </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Key use case is in the planning applications space, can be used to predict success of planning applications using tools such as nimby.ai, which analyse proposals against historical applications to determine how likely proposals are to succeed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Metaverse –</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Hold infrastructure meetings in the metaverse – planners can interact with developers and developers can engage the community by showing them schemes - providing a virtual way to become familiar with the destination. Also offers a more sustainable option for site visits.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BIM/Operational Digital Twin –</a:t>
            </a: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Digital replicas of physical spaces can be developed which can be used to simulate the effects of different interventions and schemes in order to optimise outcomes. Can also provide in-depth IoT analytics for buildings so they can optimise energy usage as well as improve overall tenant experience </a:t>
            </a:r>
          </a:p>
          <a:p>
            <a:endParaRPr lang="en-GB" b="0" i="0" dirty="0">
              <a:solidFill>
                <a:srgbClr val="333333"/>
              </a:solidFill>
              <a:effectLst/>
              <a:latin typeface="Roboto" panose="02000000000000000000" pitchFamily="2" charset="0"/>
            </a:endParaRPr>
          </a:p>
          <a:p>
            <a:endParaRPr lang="en-GB" b="0" i="0" dirty="0">
              <a:solidFill>
                <a:srgbClr val="333333"/>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6</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293123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solidFill>
                  <a:srgbClr val="FF0000"/>
                </a:solidFill>
                <a:latin typeface="Calibri" panose="020F0502020204030204" pitchFamily="34" charset="0"/>
                <a:cs typeface="Calibri" panose="020F0502020204030204" pitchFamily="34" charset="0"/>
                <a:sym typeface="Wingdings" panose="05000000000000000000" pitchFamily="2" charset="2"/>
              </a:rPr>
              <a:t>Megan: core part of what people want in the scheme. </a:t>
            </a:r>
          </a:p>
          <a:p>
            <a:pPr>
              <a:spcAft>
                <a:spcPts val="800"/>
              </a:spcAft>
            </a:pPr>
            <a:r>
              <a:rPr lang="en-GB" sz="1200" dirty="0">
                <a:solidFill>
                  <a:srgbClr val="FF0000"/>
                </a:solidFill>
                <a:latin typeface="Calibri" panose="020F0502020204030204" pitchFamily="34" charset="0"/>
                <a:cs typeface="Calibri" panose="020F0502020204030204" pitchFamily="34" charset="0"/>
                <a:sym typeface="Wingdings" panose="05000000000000000000" pitchFamily="2" charset="2"/>
              </a:rPr>
              <a:t>Knowing the tech and infrastructure which best enables high value use cases.</a:t>
            </a:r>
          </a:p>
          <a:p>
            <a:pPr>
              <a:spcAft>
                <a:spcPts val="800"/>
              </a:spcAft>
            </a:pPr>
            <a:r>
              <a:rPr lang="en-GB" sz="1200" dirty="0">
                <a:solidFill>
                  <a:srgbClr val="FF0000"/>
                </a:solidFill>
                <a:latin typeface="Calibri" panose="020F0502020204030204" pitchFamily="34" charset="0"/>
                <a:cs typeface="Calibri" panose="020F0502020204030204" pitchFamily="34" charset="0"/>
                <a:sym typeface="Wingdings" panose="05000000000000000000" pitchFamily="2" charset="2"/>
              </a:rPr>
              <a:t> Help clients to prioritize &amp; roadmap - where we spend most time) to make sure they select right initiatives to realise benefits/potential</a:t>
            </a:r>
          </a:p>
          <a:p>
            <a:pPr>
              <a:spcAft>
                <a:spcPts val="800"/>
              </a:spcAft>
            </a:pPr>
            <a:r>
              <a:rPr lang="en-GB" sz="1200" dirty="0">
                <a:solidFill>
                  <a:srgbClr val="FF0000"/>
                </a:solidFill>
                <a:latin typeface="Calibri" panose="020F0502020204030204" pitchFamily="34" charset="0"/>
                <a:cs typeface="Calibri" panose="020F0502020204030204" pitchFamily="34" charset="0"/>
                <a:sym typeface="Wingdings" panose="05000000000000000000" pitchFamily="2" charset="2"/>
              </a:rPr>
              <a:t>Matt: Using data on people to help inform use cases</a:t>
            </a:r>
          </a:p>
          <a:p>
            <a:endParaRPr lang="en-GB" dirty="0"/>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digital blueprint acts as a roadmap for integrating data and digital infrastructure into town centre regeneration</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Enables a variety of use cases which are underpinned by infrastructure</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Enhanced Understanding of Resident Needs and Behaviours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Footfall tracking and analysis, demographic data analysis, social media sentiment analysis. Understanding how people move through town centre, identifying popular and underutilised spaces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Improved Public Services and Infrastructure:</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Connected traffic management systems, real-time energy monitoring, smart waste management</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Personalised and engaged experience:</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Augmented reality experiences, interactive wayfinding, digital loyalty programs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Attracting investment and business:</a:t>
            </a:r>
          </a:p>
          <a:p>
            <a:pPr marL="342900" lvl="0" indent="-342900">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Online business portals, data-driven property reports (attracting investors with insights on demographics, footfall patterns etc.),</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All of these use cases are underpinned by important infrastructure which enables them to have the highest positive impact.</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E.g. high speed fixed broadband is crucial to ensure people and businesses are consistently connected. IoT Cloud Platform allows data collection from IoT devices so metrics such as footfall and temperature can be assessed.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7</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425144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Intro text, explain importance of delivery models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Skills - Upskilling and talent acquisition initiatives ensure teams have the right skillsets and knowledge to make optimal, informed decisions.</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Governance &amp; Change management - This investment ultimately contributes to achieving project goals and maximising the return on digital initiatives.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8</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44526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4077B-9E5E-4F7C-AC5A-4D485ACD6E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1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Public Sector Estates – Unlocking Value to Provide Opportunity</a:t>
            </a:r>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12</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133864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13</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279710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GB"/>
              <a:t>Subheading</a:t>
            </a:r>
          </a:p>
          <a:p>
            <a:pPr lvl="1"/>
            <a:r>
              <a:rPr lang="en-GB"/>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F9796778-32CE-488E-AC58-62F8EB4EE904}"/>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6096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Agenda 1 Dark">
    <p:bg>
      <p:bgPr>
        <a:solidFill>
          <a:srgbClr val="012B2D"/>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solidFill>
                  <a:schemeClr val="bg1"/>
                </a:solidFill>
              </a:defRPr>
            </a:lvl1pPr>
          </a:lstStyle>
          <a:p>
            <a:r>
              <a:rPr lang="en-GB"/>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8" name="TextBox 7">
            <a:extLst>
              <a:ext uri="{FF2B5EF4-FFF2-40B4-BE49-F238E27FC236}">
                <a16:creationId xmlns:a16="http://schemas.microsoft.com/office/drawing/2014/main" id="{378EE95C-17B0-474E-86B9-86CE4D5CE658}"/>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Tree>
    <p:extLst>
      <p:ext uri="{BB962C8B-B14F-4D97-AF65-F5344CB8AC3E}">
        <p14:creationId xmlns:p14="http://schemas.microsoft.com/office/powerpoint/2010/main" val="3648647145"/>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US"/>
              <a:t>Click to edit Master title style</a:t>
            </a:r>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BRE Vector Logo">
            <a:extLst>
              <a:ext uri="{FF2B5EF4-FFF2-40B4-BE49-F238E27FC236}">
                <a16:creationId xmlns:a16="http://schemas.microsoft.com/office/drawing/2014/main" id="{BBFCCC10-059A-481E-B4A5-FE05AAFBEF9A}"/>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5571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US"/>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6724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535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763835" cy="1929899"/>
          </a:xfrm>
        </p:spPr>
        <p:txBody>
          <a:bodyPr/>
          <a:lstStyle>
            <a:lvl1pPr>
              <a:lnSpc>
                <a:spcPct val="85000"/>
              </a:lnSpc>
              <a:defRPr sz="4400">
                <a:solidFill>
                  <a:schemeClr val="bg1"/>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4" y="4102100"/>
            <a:ext cx="2763835"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Fifth level</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BRE Vector Logo">
            <a:extLst>
              <a:ext uri="{FF2B5EF4-FFF2-40B4-BE49-F238E27FC236}">
                <a16:creationId xmlns:a16="http://schemas.microsoft.com/office/drawing/2014/main" id="{4B4D5FB6-8681-4D7A-879A-3239F2DEE883}"/>
              </a:ext>
            </a:extLst>
          </p:cNvPr>
          <p:cNvSpPr>
            <a:spLocks noChangeAspect="1"/>
          </p:cNvSpPr>
          <p:nvPr userDrawn="1"/>
        </p:nvSpPr>
        <p:spPr>
          <a:xfrm>
            <a:off x="10753434"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625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Image Cover 2">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US"/>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7653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US"/>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BRE Vector Logo">
            <a:extLst>
              <a:ext uri="{FF2B5EF4-FFF2-40B4-BE49-F238E27FC236}">
                <a16:creationId xmlns:a16="http://schemas.microsoft.com/office/drawing/2014/main" id="{82DBAA3F-69EC-44A9-B319-FA842EEDB687}"/>
              </a:ext>
            </a:extLst>
          </p:cNvPr>
          <p:cNvSpPr>
            <a:spLocks noChangeAspect="1"/>
          </p:cNvSpPr>
          <p:nvPr userDrawn="1"/>
        </p:nvSpPr>
        <p:spPr>
          <a:xfrm>
            <a:off x="10755020" y="45720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9530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US"/>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404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1175" y="1548314"/>
            <a:ext cx="2761488" cy="1929899"/>
          </a:xfrm>
        </p:spPr>
        <p:txBody>
          <a:bodyPr/>
          <a:lstStyle>
            <a:lvl1pPr>
              <a:lnSpc>
                <a:spcPct val="85000"/>
              </a:lnSpc>
              <a:defRPr sz="4400">
                <a:solidFill>
                  <a:schemeClr val="accent6"/>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761488"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BRE Vector Logo">
            <a:extLst>
              <a:ext uri="{FF2B5EF4-FFF2-40B4-BE49-F238E27FC236}">
                <a16:creationId xmlns:a16="http://schemas.microsoft.com/office/drawing/2014/main" id="{C56BE5B1-7E5E-48E5-86EF-238C8C404F73}"/>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533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Image Cover 4">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US"/>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6" y="571774"/>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US"/>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BRE Vector Logo">
            <a:extLst>
              <a:ext uri="{FF2B5EF4-FFF2-40B4-BE49-F238E27FC236}">
                <a16:creationId xmlns:a16="http://schemas.microsoft.com/office/drawing/2014/main" id="{2E2EAA08-5BCE-48AA-B638-B6BB3E345AA7}"/>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4988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ext Agenda 1">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userDrawn="1"/>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95883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ext Agenda 1 Dark">
    <p:bg>
      <p:bgPr>
        <a:solidFill>
          <a:srgbClr val="012B2D"/>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solidFill>
                  <a:schemeClr val="bg1"/>
                </a:solidFill>
              </a:defRPr>
            </a:lvl1pPr>
          </a:lstStyle>
          <a:p>
            <a:r>
              <a:rPr lang="en-US"/>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78EE95C-17B0-474E-86B9-86CE4D5CE658}"/>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9" name="TextBox 8">
            <a:extLst>
              <a:ext uri="{FF2B5EF4-FFF2-40B4-BE49-F238E27FC236}">
                <a16:creationId xmlns:a16="http://schemas.microsoft.com/office/drawing/2014/main" id="{F73834A5-DF51-4D0D-B974-EB0F420A22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335671537"/>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genda 2">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3575527" y="1812877"/>
            <a:ext cx="810371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3584574" y="4102100"/>
            <a:ext cx="7581902" cy="2275550"/>
          </a:xfrm>
        </p:spPr>
        <p:txBody>
          <a:bodyPr rIns="512064" numCol="2" spcCol="768096"/>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931842"/>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xt Agenda 3">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a:t>Agenda</a:t>
            </a:r>
          </a:p>
        </p:txBody>
      </p:sp>
      <p:cxnSp>
        <p:nvCxnSpPr>
          <p:cNvPr id="13" name="Straight Connector 12">
            <a:extLst>
              <a:ext uri="{FF2B5EF4-FFF2-40B4-BE49-F238E27FC236}">
                <a16:creationId xmlns:a16="http://schemas.microsoft.com/office/drawing/2014/main" id="{0B9F7272-20C6-418C-8A6C-B6F913708AEE}"/>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75" name="Agenda Placeholder">
            <a:extLst>
              <a:ext uri="{FF2B5EF4-FFF2-40B4-BE49-F238E27FC236}">
                <a16:creationId xmlns:a16="http://schemas.microsoft.com/office/drawing/2014/main" id="{E08FCD91-4ED5-4472-8502-99710E85E61C}"/>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DB04C03-037A-4942-9253-93DB7247F3BE}"/>
              </a:ext>
            </a:extLst>
          </p:cNvPr>
          <p:cNvSpPr>
            <a:spLocks noGrp="1"/>
          </p:cNvSpPr>
          <p:nvPr>
            <p:ph type="pic" sz="quarter" idx="13"/>
          </p:nvPr>
        </p:nvSpPr>
        <p:spPr>
          <a:xfrm>
            <a:off x="511175" y="2436729"/>
            <a:ext cx="2971800" cy="1973208"/>
          </a:xfrm>
        </p:spPr>
        <p:txBody>
          <a:bodyPr/>
          <a:lstStyle/>
          <a:p>
            <a:r>
              <a:rPr lang="en-US"/>
              <a:t>Click icon to add picture</a:t>
            </a:r>
          </a:p>
        </p:txBody>
      </p:sp>
    </p:spTree>
    <p:extLst>
      <p:ext uri="{BB962C8B-B14F-4D97-AF65-F5344CB8AC3E}">
        <p14:creationId xmlns:p14="http://schemas.microsoft.com/office/powerpoint/2010/main" val="1871971923"/>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mage Agenda 1">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tx1"/>
                </a:solidFill>
              </a:defRPr>
            </a:lvl1pPr>
          </a:lstStyle>
          <a:p>
            <a:r>
              <a:rPr lang="en-US"/>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US"/>
              <a:t>Click icon to add picture</a:t>
            </a:r>
          </a:p>
        </p:txBody>
      </p:sp>
    </p:spTree>
    <p:extLst>
      <p:ext uri="{BB962C8B-B14F-4D97-AF65-F5344CB8AC3E}">
        <p14:creationId xmlns:p14="http://schemas.microsoft.com/office/powerpoint/2010/main" val="4350976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genda 2">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3575527" y="1812877"/>
            <a:ext cx="810371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3584574" y="4102100"/>
            <a:ext cx="7581902" cy="2275550"/>
          </a:xfrm>
        </p:spPr>
        <p:txBody>
          <a:bodyPr rIns="512064" numCol="2" spcCol="768096"/>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01240563"/>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Image Agenda 1 Dark">
    <p:bg>
      <p:bgPr>
        <a:solidFill>
          <a:srgbClr val="012A2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bg1"/>
                </a:solidFill>
              </a:defRPr>
            </a:lvl1pPr>
          </a:lstStyle>
          <a:p>
            <a:r>
              <a:rPr lang="en-US"/>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US"/>
              <a:t>Click icon to add picture</a:t>
            </a:r>
          </a:p>
        </p:txBody>
      </p:sp>
      <p:sp>
        <p:nvSpPr>
          <p:cNvPr id="9" name="TextBox 8">
            <a:extLst>
              <a:ext uri="{FF2B5EF4-FFF2-40B4-BE49-F238E27FC236}">
                <a16:creationId xmlns:a16="http://schemas.microsoft.com/office/drawing/2014/main" id="{1053A7E3-6304-4250-B44B-DA8FB5E67F6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49D8847A-8E6A-4F35-B6DA-1BB0A465AAE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457159662"/>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Image Agenda 2">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US"/>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US"/>
              <a:t>Click icon to add picture</a:t>
            </a:r>
          </a:p>
        </p:txBody>
      </p:sp>
    </p:spTree>
    <p:extLst>
      <p:ext uri="{BB962C8B-B14F-4D97-AF65-F5344CB8AC3E}">
        <p14:creationId xmlns:p14="http://schemas.microsoft.com/office/powerpoint/2010/main" val="1335973726"/>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Image Agenda 3">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US"/>
              <a:t>Agenda</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US"/>
              <a:t>Click icon to add picture</a:t>
            </a:r>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US"/>
              <a:t>Click icon to add picture</a:t>
            </a:r>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US"/>
              <a:t>Click icon to add picture</a:t>
            </a:r>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3580666"/>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xec Summ 4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grpSp>
        <p:nvGrpSpPr>
          <p:cNvPr id="2" name="Column Rules">
            <a:extLst>
              <a:ext uri="{FF2B5EF4-FFF2-40B4-BE49-F238E27FC236}">
                <a16:creationId xmlns:a16="http://schemas.microsoft.com/office/drawing/2014/main" id="{1FD093C6-9BFF-4EC4-BD31-C16B04A7358D}"/>
              </a:ext>
            </a:extLst>
          </p:cNvPr>
          <p:cNvGrpSpPr/>
          <p:nvPr userDrawn="1"/>
        </p:nvGrpSpPr>
        <p:grpSpPr>
          <a:xfrm>
            <a:off x="505977" y="2225674"/>
            <a:ext cx="8540896" cy="1261872"/>
            <a:chOff x="505977" y="2225674"/>
            <a:chExt cx="8540896" cy="1431925"/>
          </a:xfrm>
        </p:grpSpPr>
        <p:cxnSp>
          <p:nvCxnSpPr>
            <p:cNvPr id="22" name="Column Rule 4">
              <a:extLst>
                <a:ext uri="{FF2B5EF4-FFF2-40B4-BE49-F238E27FC236}">
                  <a16:creationId xmlns:a16="http://schemas.microsoft.com/office/drawing/2014/main" id="{39F456A1-F89D-4E8D-9939-5DDC80972902}"/>
                </a:ext>
              </a:extLst>
            </p:cNvPr>
            <p:cNvCxnSpPr>
              <a:cxnSpLocks/>
            </p:cNvCxnSpPr>
            <p:nvPr userDrawn="1"/>
          </p:nvCxnSpPr>
          <p:spPr>
            <a:xfrm>
              <a:off x="9046873"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619990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a:cxnSpLocks/>
            </p:cNvCxnSpPr>
            <p:nvPr userDrawn="1"/>
          </p:nvCxnSpPr>
          <p:spPr>
            <a:xfrm>
              <a:off x="3352942"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a:cxnSpLocks/>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20" name="Content Placeholder 4">
            <a:extLst>
              <a:ext uri="{FF2B5EF4-FFF2-40B4-BE49-F238E27FC236}">
                <a16:creationId xmlns:a16="http://schemas.microsoft.com/office/drawing/2014/main" id="{E8AF4775-5960-4028-BD81-98CE17CB9110}"/>
              </a:ext>
            </a:extLst>
          </p:cNvPr>
          <p:cNvSpPr>
            <a:spLocks noGrp="1"/>
          </p:cNvSpPr>
          <p:nvPr userDrawn="1">
            <p:ph sz="quarter" idx="23"/>
          </p:nvPr>
        </p:nvSpPr>
        <p:spPr>
          <a:xfrm>
            <a:off x="9211630"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Heading Placeholder 4">
            <a:extLst>
              <a:ext uri="{FF2B5EF4-FFF2-40B4-BE49-F238E27FC236}">
                <a16:creationId xmlns:a16="http://schemas.microsoft.com/office/drawing/2014/main" id="{8747FC40-DD0F-400B-B030-B52E1E681067}"/>
              </a:ext>
            </a:extLst>
          </p:cNvPr>
          <p:cNvSpPr>
            <a:spLocks noGrp="1"/>
          </p:cNvSpPr>
          <p:nvPr userDrawn="1">
            <p:ph type="body" sz="quarter" idx="21" hasCustomPrompt="1"/>
          </p:nvPr>
        </p:nvSpPr>
        <p:spPr>
          <a:xfrm>
            <a:off x="9211630" y="2226691"/>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63636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636367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351572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351572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17" name="Rectangle 16">
            <a:extLst>
              <a:ext uri="{FF2B5EF4-FFF2-40B4-BE49-F238E27FC236}">
                <a16:creationId xmlns:a16="http://schemas.microsoft.com/office/drawing/2014/main" id="{48F2A704-B213-4A97-B805-2B1D7681D50E}"/>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US" sz="1200">
                <a:solidFill>
                  <a:schemeClr val="bg1"/>
                </a:solidFill>
              </a:rPr>
              <a:t>Make sure the</a:t>
            </a:r>
            <a:br>
              <a:rPr lang="en-US" sz="1200">
                <a:solidFill>
                  <a:schemeClr val="bg1"/>
                </a:solidFill>
              </a:rPr>
            </a:br>
            <a:r>
              <a:rPr lang="en-US" sz="1200">
                <a:solidFill>
                  <a:schemeClr val="bg1"/>
                </a:solidFill>
              </a:rPr>
              <a:t>column lines are:</a:t>
            </a:r>
          </a:p>
          <a:p>
            <a:pPr marL="171450" lvl="1" indent="-171450" algn="l">
              <a:spcAft>
                <a:spcPts val="300"/>
              </a:spcAft>
              <a:buFont typeface="+mj-lt"/>
              <a:buAutoNum type="arabicPeriod"/>
            </a:pPr>
            <a:r>
              <a:rPr lang="en-US" sz="1200">
                <a:solidFill>
                  <a:schemeClr val="bg1"/>
                </a:solidFill>
              </a:rPr>
              <a:t>All the same height</a:t>
            </a:r>
          </a:p>
          <a:p>
            <a:pPr marL="171450" lvl="1" indent="-171450" algn="l">
              <a:spcAft>
                <a:spcPts val="300"/>
              </a:spcAft>
              <a:buFont typeface="+mj-lt"/>
              <a:buAutoNum type="arabicPeriod"/>
            </a:pPr>
            <a:r>
              <a:rPr lang="en-US" sz="1200">
                <a:solidFill>
                  <a:schemeClr val="bg1"/>
                </a:solidFill>
              </a:rPr>
              <a:t>As tall as the tallest column of text</a:t>
            </a:r>
          </a:p>
          <a:p>
            <a:pPr marL="171450" lvl="1" indent="-171450" algn="l">
              <a:spcAft>
                <a:spcPts val="300"/>
              </a:spcAft>
              <a:buFont typeface="+mj-lt"/>
              <a:buAutoNum type="arabicPeriod"/>
            </a:pPr>
            <a:r>
              <a:rPr lang="en-US" sz="1200">
                <a:solidFill>
                  <a:schemeClr val="bg1"/>
                </a:solidFill>
              </a:rPr>
              <a:t>Remain equidistant by not ungrouping</a:t>
            </a:r>
          </a:p>
          <a:p>
            <a:pPr algn="l">
              <a:spcAft>
                <a:spcPts val="300"/>
              </a:spcAft>
            </a:pPr>
            <a:r>
              <a:rPr lang="en-US" sz="1200">
                <a:solidFill>
                  <a:schemeClr val="bg1"/>
                </a:solidFill>
              </a:rPr>
              <a:t>If the column lines get deleted by accident, COPY and paste a set  from the slide layout’s master:</a:t>
            </a:r>
            <a:br>
              <a:rPr lang="en-US" sz="1200">
                <a:solidFill>
                  <a:schemeClr val="bg1"/>
                </a:solidFill>
              </a:rPr>
            </a:br>
            <a:r>
              <a:rPr lang="en-US" sz="1200" i="1">
                <a:solidFill>
                  <a:schemeClr val="bg1"/>
                </a:solidFill>
              </a:rPr>
              <a:t>View &gt; Slide Master</a:t>
            </a:r>
          </a:p>
          <a:p>
            <a:pPr algn="l">
              <a:spcAft>
                <a:spcPts val="300"/>
              </a:spcAft>
            </a:pPr>
            <a:endParaRPr lang="en-US" sz="1800">
              <a:solidFill>
                <a:schemeClr val="bg1"/>
              </a:solidFill>
            </a:endParaRPr>
          </a:p>
        </p:txBody>
      </p:sp>
    </p:spTree>
    <p:extLst>
      <p:ext uri="{BB962C8B-B14F-4D97-AF65-F5344CB8AC3E}">
        <p14:creationId xmlns:p14="http://schemas.microsoft.com/office/powerpoint/2010/main" val="29206806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xec Summ 3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grpSp>
        <p:nvGrpSpPr>
          <p:cNvPr id="7" name="Column Rules">
            <a:extLst>
              <a:ext uri="{FF2B5EF4-FFF2-40B4-BE49-F238E27FC236}">
                <a16:creationId xmlns:a16="http://schemas.microsoft.com/office/drawing/2014/main" id="{87D564AF-DF84-4180-84CA-A17335C05E5A}"/>
              </a:ext>
            </a:extLst>
          </p:cNvPr>
          <p:cNvGrpSpPr/>
          <p:nvPr userDrawn="1"/>
        </p:nvGrpSpPr>
        <p:grpSpPr>
          <a:xfrm>
            <a:off x="505977" y="2225674"/>
            <a:ext cx="7829979" cy="1261872"/>
            <a:chOff x="505977" y="2225674"/>
            <a:chExt cx="7829979" cy="1431925"/>
          </a:xfrm>
        </p:grpSpPr>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833595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p:nvPr userDrawn="1"/>
          </p:nvCxnSpPr>
          <p:spPr>
            <a:xfrm>
              <a:off x="442096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8501064" y="3332098"/>
            <a:ext cx="3175000"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8501064" y="2225675"/>
            <a:ext cx="3175000"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4584421" y="3332098"/>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4584421" y="2225675"/>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7"/>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Column Header</a:t>
            </a:r>
          </a:p>
        </p:txBody>
      </p:sp>
      <p:sp>
        <p:nvSpPr>
          <p:cNvPr id="15" name="Rectangle 14">
            <a:extLst>
              <a:ext uri="{FF2B5EF4-FFF2-40B4-BE49-F238E27FC236}">
                <a16:creationId xmlns:a16="http://schemas.microsoft.com/office/drawing/2014/main" id="{2CD6F558-36EA-4E1B-B941-943C0CC96B5C}"/>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US" sz="1200">
                <a:solidFill>
                  <a:schemeClr val="bg1"/>
                </a:solidFill>
              </a:rPr>
              <a:t>Make sure the</a:t>
            </a:r>
            <a:br>
              <a:rPr lang="en-US" sz="1200">
                <a:solidFill>
                  <a:schemeClr val="bg1"/>
                </a:solidFill>
              </a:rPr>
            </a:br>
            <a:r>
              <a:rPr lang="en-US" sz="1200">
                <a:solidFill>
                  <a:schemeClr val="bg1"/>
                </a:solidFill>
              </a:rPr>
              <a:t>column lines are:</a:t>
            </a:r>
          </a:p>
          <a:p>
            <a:pPr marL="171450" lvl="1" indent="-171450" algn="l">
              <a:spcAft>
                <a:spcPts val="300"/>
              </a:spcAft>
              <a:buFont typeface="+mj-lt"/>
              <a:buAutoNum type="arabicPeriod"/>
            </a:pPr>
            <a:r>
              <a:rPr lang="en-US" sz="1200">
                <a:solidFill>
                  <a:schemeClr val="bg1"/>
                </a:solidFill>
              </a:rPr>
              <a:t>All the same height</a:t>
            </a:r>
          </a:p>
          <a:p>
            <a:pPr marL="171450" lvl="1" indent="-171450" algn="l">
              <a:spcAft>
                <a:spcPts val="300"/>
              </a:spcAft>
              <a:buFont typeface="+mj-lt"/>
              <a:buAutoNum type="arabicPeriod"/>
            </a:pPr>
            <a:r>
              <a:rPr lang="en-US" sz="1200">
                <a:solidFill>
                  <a:schemeClr val="bg1"/>
                </a:solidFill>
              </a:rPr>
              <a:t>As tall as the tallest column of text</a:t>
            </a:r>
          </a:p>
          <a:p>
            <a:pPr marL="171450" lvl="1" indent="-171450" algn="l">
              <a:spcAft>
                <a:spcPts val="300"/>
              </a:spcAft>
              <a:buFont typeface="+mj-lt"/>
              <a:buAutoNum type="arabicPeriod"/>
            </a:pPr>
            <a:r>
              <a:rPr lang="en-US" sz="1200">
                <a:solidFill>
                  <a:schemeClr val="bg1"/>
                </a:solidFill>
              </a:rPr>
              <a:t>Remain equidistant by not ungrouping</a:t>
            </a:r>
          </a:p>
          <a:p>
            <a:pPr algn="l">
              <a:spcAft>
                <a:spcPts val="300"/>
              </a:spcAft>
            </a:pPr>
            <a:r>
              <a:rPr lang="en-US" sz="1200">
                <a:solidFill>
                  <a:schemeClr val="bg1"/>
                </a:solidFill>
              </a:rPr>
              <a:t>If the column lines get deleted by accident, COPY and paste a set  from the slide layout’s master:</a:t>
            </a:r>
            <a:br>
              <a:rPr lang="en-US" sz="1200">
                <a:solidFill>
                  <a:schemeClr val="bg1"/>
                </a:solidFill>
              </a:rPr>
            </a:br>
            <a:r>
              <a:rPr lang="en-US" sz="1200" i="1">
                <a:solidFill>
                  <a:schemeClr val="bg1"/>
                </a:solidFill>
              </a:rPr>
              <a:t>View &gt; Slide Master</a:t>
            </a:r>
          </a:p>
          <a:p>
            <a:pPr algn="l">
              <a:spcAft>
                <a:spcPts val="300"/>
              </a:spcAft>
            </a:pPr>
            <a:endParaRPr lang="en-US" sz="1800">
              <a:solidFill>
                <a:schemeClr val="bg1"/>
              </a:solidFill>
            </a:endParaRPr>
          </a:p>
        </p:txBody>
      </p:sp>
    </p:spTree>
    <p:extLst>
      <p:ext uri="{BB962C8B-B14F-4D97-AF65-F5344CB8AC3E}">
        <p14:creationId xmlns:p14="http://schemas.microsoft.com/office/powerpoint/2010/main" val="10311452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ext Section Opener 1 Dark">
    <p:bg>
      <p:bgPr>
        <a:solidFill>
          <a:srgbClr val="012A2C"/>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bg1">
                    <a:alpha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chemeClr val="bg1">
                    <a:alpha val="80000"/>
                  </a:schemeClr>
                </a:solidFill>
              </a:defRPr>
            </a:lvl1pPr>
          </a:lstStyle>
          <a:p>
            <a:pPr lvl="0"/>
            <a:r>
              <a:rPr lang="en-US"/>
              <a:t>1</a:t>
            </a:r>
          </a:p>
        </p:txBody>
      </p:sp>
      <p:sp>
        <p:nvSpPr>
          <p:cNvPr id="8" name="Rectangle 7">
            <a:extLst>
              <a:ext uri="{FF2B5EF4-FFF2-40B4-BE49-F238E27FC236}">
                <a16:creationId xmlns:a16="http://schemas.microsoft.com/office/drawing/2014/main" id="{CDAFC796-E0A1-4C43-A4FA-B277A94DD1AA}"/>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15006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ext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bg1">
                    <a:alpha val="80000"/>
                  </a:schemeClr>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chemeClr val="bg1">
                    <a:alpha val="80000"/>
                  </a:schemeClr>
                </a:solidFill>
              </a:defRPr>
            </a:lvl1pPr>
          </a:lstStyle>
          <a:p>
            <a:pPr lvl="0"/>
            <a:r>
              <a:rPr lang="en-US"/>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US"/>
              <a:t>Date</a:t>
            </a:r>
          </a:p>
        </p:txBody>
      </p:sp>
      <p:sp>
        <p:nvSpPr>
          <p:cNvPr id="8" name="Rectangle 7">
            <a:extLst>
              <a:ext uri="{FF2B5EF4-FFF2-40B4-BE49-F238E27FC236}">
                <a16:creationId xmlns:a16="http://schemas.microsoft.com/office/drawing/2014/main" id="{0DCC005C-687D-4601-8D19-172252F4306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5333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ext Section Opener 3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a:t>3</a:t>
            </a:r>
          </a:p>
        </p:txBody>
      </p:sp>
      <p:sp>
        <p:nvSpPr>
          <p:cNvPr id="6" name="Rectangle 5">
            <a:extLst>
              <a:ext uri="{FF2B5EF4-FFF2-40B4-BE49-F238E27FC236}">
                <a16:creationId xmlns:a16="http://schemas.microsoft.com/office/drawing/2014/main" id="{F9495082-DE33-4603-81F4-AE473846DE1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22195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ext Section Opener 1 Ligh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rgbClr val="003F2D"/>
                </a:solidFill>
              </a:defRPr>
            </a:lvl1pPr>
          </a:lstStyle>
          <a:p>
            <a:pPr lvl="0"/>
            <a:r>
              <a:rPr lang="en-US"/>
              <a:t>1</a:t>
            </a:r>
          </a:p>
        </p:txBody>
      </p:sp>
      <p:sp>
        <p:nvSpPr>
          <p:cNvPr id="8" name="Rectangle 7">
            <a:extLst>
              <a:ext uri="{FF2B5EF4-FFF2-40B4-BE49-F238E27FC236}">
                <a16:creationId xmlns:a16="http://schemas.microsoft.com/office/drawing/2014/main" id="{03261D45-4DF4-4F41-AEF1-7DDE0F37B8B5}"/>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15175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Text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rgbClr val="003F2D"/>
                </a:solidFill>
              </a:defRPr>
            </a:lvl1pPr>
          </a:lstStyle>
          <a:p>
            <a:pPr lvl="0"/>
            <a:r>
              <a:rPr lang="en-US"/>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US"/>
              <a:t>Date</a:t>
            </a:r>
          </a:p>
        </p:txBody>
      </p:sp>
      <p:sp>
        <p:nvSpPr>
          <p:cNvPr id="8" name="Rectangle 7">
            <a:extLst>
              <a:ext uri="{FF2B5EF4-FFF2-40B4-BE49-F238E27FC236}">
                <a16:creationId xmlns:a16="http://schemas.microsoft.com/office/drawing/2014/main" id="{8B45FAF0-946E-4FBC-8110-94C23000D11B}"/>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14250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genda 3">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a:t>Agenda</a:t>
            </a:r>
          </a:p>
        </p:txBody>
      </p:sp>
      <p:cxnSp>
        <p:nvCxnSpPr>
          <p:cNvPr id="13" name="Straight Connector 12">
            <a:extLst>
              <a:ext uri="{FF2B5EF4-FFF2-40B4-BE49-F238E27FC236}">
                <a16:creationId xmlns:a16="http://schemas.microsoft.com/office/drawing/2014/main" id="{0B9F7272-20C6-418C-8A6C-B6F913708AEE}"/>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75" name="Agenda Placeholder">
            <a:extLst>
              <a:ext uri="{FF2B5EF4-FFF2-40B4-BE49-F238E27FC236}">
                <a16:creationId xmlns:a16="http://schemas.microsoft.com/office/drawing/2014/main" id="{E08FCD91-4ED5-4472-8502-99710E85E61C}"/>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BDB04C03-037A-4942-9253-93DB7247F3BE}"/>
              </a:ext>
            </a:extLst>
          </p:cNvPr>
          <p:cNvSpPr>
            <a:spLocks noGrp="1"/>
          </p:cNvSpPr>
          <p:nvPr>
            <p:ph type="pic" sz="quarter" idx="13"/>
          </p:nvPr>
        </p:nvSpPr>
        <p:spPr>
          <a:xfrm>
            <a:off x="511175" y="2436729"/>
            <a:ext cx="2971800" cy="1973208"/>
          </a:xfrm>
        </p:spPr>
        <p:txBody>
          <a:bodyPr/>
          <a:lstStyle/>
          <a:p>
            <a:r>
              <a:rPr lang="en-GB" dirty="0"/>
              <a:t>Click icon to add picture</a:t>
            </a:r>
          </a:p>
        </p:txBody>
      </p:sp>
    </p:spTree>
    <p:extLst>
      <p:ext uri="{BB962C8B-B14F-4D97-AF65-F5344CB8AC3E}">
        <p14:creationId xmlns:p14="http://schemas.microsoft.com/office/powerpoint/2010/main" val="1702868431"/>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ext Section Opener 3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US"/>
              <a:t>3</a:t>
            </a:r>
          </a:p>
        </p:txBody>
      </p:sp>
      <p:sp>
        <p:nvSpPr>
          <p:cNvPr id="6" name="Rectangle 5">
            <a:extLst>
              <a:ext uri="{FF2B5EF4-FFF2-40B4-BE49-F238E27FC236}">
                <a16:creationId xmlns:a16="http://schemas.microsoft.com/office/drawing/2014/main" id="{9AA6860F-720A-4E83-A05F-7649D9F6F83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45050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Image Section Opener 1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US"/>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US"/>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US"/>
              <a:t>Click icon to add picture</a:t>
            </a:r>
          </a:p>
        </p:txBody>
      </p:sp>
      <p:sp>
        <p:nvSpPr>
          <p:cNvPr id="5" name="Rectangle 4">
            <a:extLst>
              <a:ext uri="{FF2B5EF4-FFF2-40B4-BE49-F238E27FC236}">
                <a16:creationId xmlns:a16="http://schemas.microsoft.com/office/drawing/2014/main" id="{F4CF045F-0765-4AAF-BBC9-79D2EBF954E7}"/>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13599969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Image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US"/>
              <a:t>Click icon to add picture</a:t>
            </a:r>
          </a:p>
        </p:txBody>
      </p:sp>
      <p:sp>
        <p:nvSpPr>
          <p:cNvPr id="8" name="Rectangle 7">
            <a:extLst>
              <a:ext uri="{FF2B5EF4-FFF2-40B4-BE49-F238E27FC236}">
                <a16:creationId xmlns:a16="http://schemas.microsoft.com/office/drawing/2014/main" id="{5501A760-336A-4A81-AB0B-DB2557C3CE1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3435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Image Section Opener 3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US"/>
              <a:t>Click icon to add picture</a:t>
            </a:r>
          </a:p>
        </p:txBody>
      </p:sp>
      <p:sp>
        <p:nvSpPr>
          <p:cNvPr id="6" name="Rectangle 5">
            <a:extLst>
              <a:ext uri="{FF2B5EF4-FFF2-40B4-BE49-F238E27FC236}">
                <a16:creationId xmlns:a16="http://schemas.microsoft.com/office/drawing/2014/main" id="{E96FE05C-2705-4CC8-87B6-00D65600CEB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1504793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Image Section Opener 1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tx1"/>
                </a:solidFill>
              </a:defRPr>
            </a:lvl1pPr>
          </a:lstStyle>
          <a:p>
            <a:r>
              <a:rPr lang="en-US"/>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rgbClr val="003F2D"/>
                </a:solidFill>
              </a:defRPr>
            </a:lvl1pPr>
          </a:lstStyle>
          <a:p>
            <a:pPr lvl="0"/>
            <a:r>
              <a:rPr lang="en-US"/>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accent5"/>
                </a:solidFill>
              </a:defRPr>
            </a:lvl1pPr>
          </a:lstStyle>
          <a:p>
            <a:r>
              <a:rPr lang="en-US"/>
              <a:t>Click icon to add picture</a:t>
            </a:r>
          </a:p>
        </p:txBody>
      </p:sp>
      <p:sp>
        <p:nvSpPr>
          <p:cNvPr id="7" name="Rectangle 6">
            <a:extLst>
              <a:ext uri="{FF2B5EF4-FFF2-40B4-BE49-F238E27FC236}">
                <a16:creationId xmlns:a16="http://schemas.microsoft.com/office/drawing/2014/main" id="{0D6FD764-CC11-4A86-8614-81290847D96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6169620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Image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accent5"/>
                </a:solidFill>
              </a:defRPr>
            </a:lvl1pPr>
          </a:lstStyle>
          <a:p>
            <a:r>
              <a:rPr lang="en-US"/>
              <a:t>Click icon to add picture</a:t>
            </a:r>
          </a:p>
        </p:txBody>
      </p:sp>
      <p:sp>
        <p:nvSpPr>
          <p:cNvPr id="8" name="Rectangle 7">
            <a:extLst>
              <a:ext uri="{FF2B5EF4-FFF2-40B4-BE49-F238E27FC236}">
                <a16:creationId xmlns:a16="http://schemas.microsoft.com/office/drawing/2014/main" id="{67115F19-7EBC-428B-BB66-1CCC4F0FAD33}"/>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71443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Image Section Opener 3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rgbClr val="003F2D"/>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accent5"/>
                </a:solidFill>
              </a:defRPr>
            </a:lvl1pPr>
          </a:lstStyle>
          <a:p>
            <a:r>
              <a:rPr lang="en-US"/>
              <a:t>Click icon to add picture</a:t>
            </a:r>
          </a:p>
        </p:txBody>
      </p:sp>
      <p:sp>
        <p:nvSpPr>
          <p:cNvPr id="6" name="Rectangle 5">
            <a:extLst>
              <a:ext uri="{FF2B5EF4-FFF2-40B4-BE49-F238E27FC236}">
                <a16:creationId xmlns:a16="http://schemas.microsoft.com/office/drawing/2014/main" id="{80F33480-D468-4702-ADB1-1092F24E9066}"/>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Do not add speakers to section break! </a:t>
            </a:r>
            <a:br>
              <a:rPr lang="en-US" sz="1200">
                <a:solidFill>
                  <a:schemeClr val="bg1"/>
                </a:solidFill>
                <a:latin typeface="Calibre-Semibold" panose="020B0703030202060203" pitchFamily="34" charset="0"/>
              </a:rPr>
            </a:br>
            <a:r>
              <a:rPr lang="en-US" sz="1200">
                <a:solidFill>
                  <a:schemeClr val="bg1"/>
                </a:solidFill>
              </a:rPr>
              <a:t>Use a separate </a:t>
            </a:r>
            <a:br>
              <a:rPr lang="en-US" sz="1200">
                <a:solidFill>
                  <a:schemeClr val="bg1"/>
                </a:solidFill>
              </a:rPr>
            </a:br>
            <a:r>
              <a:rPr lang="en-US" sz="1200">
                <a:solidFill>
                  <a:schemeClr val="bg1"/>
                </a:solidFill>
              </a:rPr>
              <a:t>slide following section break.</a:t>
            </a:r>
          </a:p>
        </p:txBody>
      </p:sp>
    </p:spTree>
    <p:extLst>
      <p:ext uri="{BB962C8B-B14F-4D97-AF65-F5344CB8AC3E}">
        <p14:creationId xmlns:p14="http://schemas.microsoft.com/office/powerpoint/2010/main" val="23029593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ext Quote 1">
    <p:bg>
      <p:bgPr>
        <a:solidFill>
          <a:schemeClr val="tx1"/>
        </a:solidFill>
        <a:effectLst/>
      </p:bgPr>
    </p:bg>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86713B7F-2214-EC45-B16D-691521DFD097}"/>
              </a:ext>
            </a:extLst>
          </p:cNvPr>
          <p:cNvSpPr>
            <a:spLocks noGrp="1"/>
          </p:cNvSpPr>
          <p:nvPr>
            <p:ph type="body" sz="quarter" idx="15"/>
          </p:nvPr>
        </p:nvSpPr>
        <p:spPr>
          <a:xfrm>
            <a:off x="2047875" y="5978525"/>
            <a:ext cx="3484563" cy="377825"/>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17" name="Title 16">
            <a:extLst>
              <a:ext uri="{FF2B5EF4-FFF2-40B4-BE49-F238E27FC236}">
                <a16:creationId xmlns:a16="http://schemas.microsoft.com/office/drawing/2014/main" id="{84F3302C-956C-4D92-A7AC-A2576257DE4C}"/>
              </a:ext>
            </a:extLst>
          </p:cNvPr>
          <p:cNvSpPr>
            <a:spLocks noGrp="1"/>
          </p:cNvSpPr>
          <p:nvPr>
            <p:ph type="title"/>
          </p:nvPr>
        </p:nvSpPr>
        <p:spPr>
          <a:xfrm>
            <a:off x="2048404" y="452438"/>
            <a:ext cx="8094134" cy="5430837"/>
          </a:xfrm>
        </p:spPr>
        <p:txBody>
          <a:bodyPr tIns="0" anchor="ctr"/>
          <a:lstStyle>
            <a:lvl1pPr>
              <a:defRPr sz="7600">
                <a:solidFill>
                  <a:schemeClr val="accent3"/>
                </a:solidFill>
              </a:defRPr>
            </a:lvl1pPr>
          </a:lstStyle>
          <a:p>
            <a:r>
              <a:rPr lang="en-US"/>
              <a:t>Click to edit Master title style</a:t>
            </a:r>
          </a:p>
        </p:txBody>
      </p:sp>
      <p:sp>
        <p:nvSpPr>
          <p:cNvPr id="14" name="TextBox 13">
            <a:extLst>
              <a:ext uri="{FF2B5EF4-FFF2-40B4-BE49-F238E27FC236}">
                <a16:creationId xmlns:a16="http://schemas.microsoft.com/office/drawing/2014/main" id="{35D231BF-12DF-4AA6-8A1D-225A3C83369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E78127E9-DB37-431B-B7CA-4D1DA013E6F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5" name="Opening Quote">
            <a:extLst>
              <a:ext uri="{FF2B5EF4-FFF2-40B4-BE49-F238E27FC236}">
                <a16:creationId xmlns:a16="http://schemas.microsoft.com/office/drawing/2014/main" id="{82769C9B-5FF1-4657-8617-4C106AC7AC3B}"/>
              </a:ext>
            </a:extLst>
          </p:cNvPr>
          <p:cNvSpPr>
            <a:spLocks noChangeAspect="1"/>
          </p:cNvSpPr>
          <p:nvPr userDrawn="1"/>
        </p:nvSpPr>
        <p:spPr>
          <a:xfrm>
            <a:off x="504470" y="2664569"/>
            <a:ext cx="923544" cy="712044"/>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a:p>
        </p:txBody>
      </p:sp>
      <p:sp>
        <p:nvSpPr>
          <p:cNvPr id="20" name="Closing Quote">
            <a:extLst>
              <a:ext uri="{FF2B5EF4-FFF2-40B4-BE49-F238E27FC236}">
                <a16:creationId xmlns:a16="http://schemas.microsoft.com/office/drawing/2014/main" id="{76DE9EC9-E3B5-4208-8CB4-F198CB66496D}"/>
              </a:ext>
            </a:extLst>
          </p:cNvPr>
          <p:cNvSpPr>
            <a:spLocks noChangeAspect="1"/>
          </p:cNvSpPr>
          <p:nvPr userDrawn="1"/>
        </p:nvSpPr>
        <p:spPr>
          <a:xfrm>
            <a:off x="10755694" y="2664569"/>
            <a:ext cx="923544" cy="712044"/>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US">
              <a:solidFill>
                <a:schemeClr val="bg1"/>
              </a:solidFill>
            </a:endParaRPr>
          </a:p>
        </p:txBody>
      </p:sp>
    </p:spTree>
    <p:extLst>
      <p:ext uri="{BB962C8B-B14F-4D97-AF65-F5344CB8AC3E}">
        <p14:creationId xmlns:p14="http://schemas.microsoft.com/office/powerpoint/2010/main" val="2131132942"/>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ext Quote 2">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5403291-4461-41FB-9C05-5D224A319BFE}"/>
              </a:ext>
            </a:extLst>
          </p:cNvPr>
          <p:cNvSpPr>
            <a:spLocks noGrp="1"/>
          </p:cNvSpPr>
          <p:nvPr>
            <p:ph type="body" sz="quarter" idx="46"/>
          </p:nvPr>
        </p:nvSpPr>
        <p:spPr>
          <a:xfrm>
            <a:off x="504470" y="1556659"/>
            <a:ext cx="1687299" cy="243656"/>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9" name="Text Placeholder 10">
            <a:extLst>
              <a:ext uri="{FF2B5EF4-FFF2-40B4-BE49-F238E27FC236}">
                <a16:creationId xmlns:a16="http://schemas.microsoft.com/office/drawing/2014/main" id="{F20A762D-6EE7-4EA9-A463-536C42903C04}"/>
              </a:ext>
            </a:extLst>
          </p:cNvPr>
          <p:cNvSpPr>
            <a:spLocks noGrp="1"/>
          </p:cNvSpPr>
          <p:nvPr>
            <p:ph type="body" sz="quarter" idx="16"/>
          </p:nvPr>
        </p:nvSpPr>
        <p:spPr>
          <a:xfrm>
            <a:off x="504470" y="1811550"/>
            <a:ext cx="1687299" cy="243656"/>
          </a:xfrm>
          <a:prstGeom prst="rect">
            <a:avLst/>
          </a:prstGeom>
        </p:spPr>
        <p:txBody>
          <a:bodyPr tIns="0"/>
          <a:lstStyle>
            <a:lvl1pPr marL="7701" algn="l" defTabSz="554492" rtl="0" eaLnBrk="1" latinLnBrk="0" hangingPunct="1">
              <a:lnSpc>
                <a:spcPts val="1868"/>
              </a:lnSpc>
              <a:defRPr lang="en-US" sz="1698" b="0" i="0" kern="0" dirty="0">
                <a:solidFill>
                  <a:srgbClr val="CAD1D2"/>
                </a:solidFill>
                <a:latin typeface="Calibre"/>
                <a:ea typeface="+mj-ea"/>
                <a:cs typeface="Calibre"/>
              </a:defRPr>
            </a:lvl1pPr>
          </a:lstStyle>
          <a:p>
            <a:pPr lvl="0"/>
            <a:r>
              <a:rPr lang="en-US"/>
              <a:t>Click to edit Master text styles</a:t>
            </a:r>
          </a:p>
        </p:txBody>
      </p:sp>
      <p:sp>
        <p:nvSpPr>
          <p:cNvPr id="10" name="Title 16">
            <a:extLst>
              <a:ext uri="{FF2B5EF4-FFF2-40B4-BE49-F238E27FC236}">
                <a16:creationId xmlns:a16="http://schemas.microsoft.com/office/drawing/2014/main" id="{9FAFE378-6B41-4CCA-BF34-5E1D9ACE1F13}"/>
              </a:ext>
            </a:extLst>
          </p:cNvPr>
          <p:cNvSpPr>
            <a:spLocks noGrp="1"/>
          </p:cNvSpPr>
          <p:nvPr>
            <p:ph type="title"/>
          </p:nvPr>
        </p:nvSpPr>
        <p:spPr>
          <a:xfrm>
            <a:off x="4097866" y="1318057"/>
            <a:ext cx="6557434" cy="4034991"/>
          </a:xfrm>
        </p:spPr>
        <p:txBody>
          <a:bodyPr tIns="0"/>
          <a:lstStyle>
            <a:lvl1pPr>
              <a:defRPr sz="7600">
                <a:solidFill>
                  <a:srgbClr val="CAD1D2"/>
                </a:solidFill>
              </a:defRPr>
            </a:lvl1pPr>
          </a:lstStyle>
          <a:p>
            <a:r>
              <a:rPr lang="en-US"/>
              <a:t>Click to edit Master title style</a:t>
            </a:r>
          </a:p>
        </p:txBody>
      </p:sp>
      <p:sp>
        <p:nvSpPr>
          <p:cNvPr id="17" name="TextBox 16">
            <a:extLst>
              <a:ext uri="{FF2B5EF4-FFF2-40B4-BE49-F238E27FC236}">
                <a16:creationId xmlns:a16="http://schemas.microsoft.com/office/drawing/2014/main" id="{A6AD595E-9438-4AA7-AE3E-7A280FAB771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8" name="TextBox 17">
            <a:extLst>
              <a:ext uri="{FF2B5EF4-FFF2-40B4-BE49-F238E27FC236}">
                <a16:creationId xmlns:a16="http://schemas.microsoft.com/office/drawing/2014/main" id="{176FE298-427E-4552-BF1F-AEEAA2F48BA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20" name="Opening Quote">
            <a:extLst>
              <a:ext uri="{FF2B5EF4-FFF2-40B4-BE49-F238E27FC236}">
                <a16:creationId xmlns:a16="http://schemas.microsoft.com/office/drawing/2014/main" id="{58D3F7D6-A2FF-45F1-88DD-CDA086CC8602}"/>
              </a:ext>
            </a:extLst>
          </p:cNvPr>
          <p:cNvSpPr>
            <a:spLocks noChangeAspect="1"/>
          </p:cNvSpPr>
          <p:nvPr userDrawn="1"/>
        </p:nvSpPr>
        <p:spPr>
          <a:xfrm>
            <a:off x="4100610" y="353034"/>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a:p>
        </p:txBody>
      </p:sp>
      <p:sp>
        <p:nvSpPr>
          <p:cNvPr id="21" name="Closing Quote">
            <a:extLst>
              <a:ext uri="{FF2B5EF4-FFF2-40B4-BE49-F238E27FC236}">
                <a16:creationId xmlns:a16="http://schemas.microsoft.com/office/drawing/2014/main" id="{110AA37A-696F-461E-9566-F396BE874D7F}"/>
              </a:ext>
            </a:extLst>
          </p:cNvPr>
          <p:cNvSpPr>
            <a:spLocks noChangeAspect="1"/>
          </p:cNvSpPr>
          <p:nvPr userDrawn="1"/>
        </p:nvSpPr>
        <p:spPr>
          <a:xfrm>
            <a:off x="4097866" y="5843674"/>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US">
              <a:solidFill>
                <a:schemeClr val="bg1"/>
              </a:solidFill>
            </a:endParaRPr>
          </a:p>
        </p:txBody>
      </p:sp>
    </p:spTree>
    <p:extLst>
      <p:ext uri="{BB962C8B-B14F-4D97-AF65-F5344CB8AC3E}">
        <p14:creationId xmlns:p14="http://schemas.microsoft.com/office/powerpoint/2010/main" val="80519312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ext Quote 3">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36700" y="3092809"/>
            <a:ext cx="9118600" cy="637097"/>
          </a:xfrm>
          <a:prstGeom prst="rect">
            <a:avLst/>
          </a:prstGeom>
        </p:spPr>
        <p:txBody>
          <a:bodyPr wrap="square" lIns="0" tIns="0" rIns="0" bIns="0" anchor="b">
            <a:spAutoFit/>
          </a:bodyPr>
          <a:lstStyle>
            <a:lvl1pPr algn="ctr">
              <a:lnSpc>
                <a:spcPct val="90000"/>
              </a:lnSpc>
              <a:defRPr sz="4600" b="0" i="0">
                <a:solidFill>
                  <a:srgbClr val="CAD1D2"/>
                </a:solidFill>
                <a:latin typeface="Financier Display"/>
                <a:cs typeface="Financier Display"/>
              </a:defRPr>
            </a:lvl1pPr>
          </a:lstStyle>
          <a:p>
            <a:r>
              <a:rPr lang="en-US"/>
              <a:t>Click to edit Master title style</a:t>
            </a:r>
          </a:p>
        </p:txBody>
      </p:sp>
      <p:sp>
        <p:nvSpPr>
          <p:cNvPr id="16" name="Text Placeholder 10">
            <a:extLst>
              <a:ext uri="{FF2B5EF4-FFF2-40B4-BE49-F238E27FC236}">
                <a16:creationId xmlns:a16="http://schemas.microsoft.com/office/drawing/2014/main" id="{5750BA3A-52DC-41A4-A658-8078E25D0140}"/>
              </a:ext>
            </a:extLst>
          </p:cNvPr>
          <p:cNvSpPr>
            <a:spLocks noGrp="1"/>
          </p:cNvSpPr>
          <p:nvPr>
            <p:ph type="body" sz="quarter" idx="46" hasCustomPrompt="1"/>
          </p:nvPr>
        </p:nvSpPr>
        <p:spPr>
          <a:xfrm>
            <a:off x="8707438" y="4102100"/>
            <a:ext cx="1946276" cy="1590928"/>
          </a:xfrm>
          <a:prstGeom prst="rect">
            <a:avLst/>
          </a:prstGeom>
        </p:spPr>
        <p:txBody>
          <a:bodyPr anchor="t"/>
          <a:lstStyle>
            <a:lvl1pPr marL="7701" algn="r"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gn="r">
              <a:lnSpc>
                <a:spcPct val="90000"/>
              </a:lnSpc>
              <a:spcAft>
                <a:spcPts val="0"/>
              </a:spcAft>
              <a:defRPr sz="1700">
                <a:solidFill>
                  <a:srgbClr val="CAD0D2"/>
                </a:solidFill>
                <a:latin typeface="+mn-lt"/>
              </a:defRPr>
            </a:lvl2pPr>
          </a:lstStyle>
          <a:p>
            <a:pPr lvl="0"/>
            <a:r>
              <a:rPr lang="en-US"/>
              <a:t>Name</a:t>
            </a:r>
          </a:p>
          <a:p>
            <a:pPr lvl="1"/>
            <a:r>
              <a:rPr lang="en-US"/>
              <a:t>Title</a:t>
            </a:r>
          </a:p>
        </p:txBody>
      </p:sp>
      <p:sp>
        <p:nvSpPr>
          <p:cNvPr id="14" name="TextBox 13">
            <a:extLst>
              <a:ext uri="{FF2B5EF4-FFF2-40B4-BE49-F238E27FC236}">
                <a16:creationId xmlns:a16="http://schemas.microsoft.com/office/drawing/2014/main" id="{1A4E8BEF-6622-4062-86F9-CE4DE20D052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5" name="TextBox 14">
            <a:extLst>
              <a:ext uri="{FF2B5EF4-FFF2-40B4-BE49-F238E27FC236}">
                <a16:creationId xmlns:a16="http://schemas.microsoft.com/office/drawing/2014/main" id="{68AB1674-9492-4197-834A-32CF410DC24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18" name="Opening Quote">
            <a:extLst>
              <a:ext uri="{FF2B5EF4-FFF2-40B4-BE49-F238E27FC236}">
                <a16:creationId xmlns:a16="http://schemas.microsoft.com/office/drawing/2014/main" id="{D6269C3F-E0E2-4BBC-9F9B-F8999172E0EF}"/>
              </a:ext>
            </a:extLst>
          </p:cNvPr>
          <p:cNvSpPr>
            <a:spLocks noChangeAspect="1"/>
          </p:cNvSpPr>
          <p:nvPr userDrawn="1"/>
        </p:nvSpPr>
        <p:spPr>
          <a:xfrm>
            <a:off x="578066" y="2229136"/>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a:p>
        </p:txBody>
      </p:sp>
      <p:sp>
        <p:nvSpPr>
          <p:cNvPr id="19" name="Closing Quote">
            <a:extLst>
              <a:ext uri="{FF2B5EF4-FFF2-40B4-BE49-F238E27FC236}">
                <a16:creationId xmlns:a16="http://schemas.microsoft.com/office/drawing/2014/main" id="{9B9B38E5-0096-413E-902E-55D8FAE3C3D7}"/>
              </a:ext>
            </a:extLst>
          </p:cNvPr>
          <p:cNvSpPr>
            <a:spLocks noChangeAspect="1"/>
          </p:cNvSpPr>
          <p:nvPr userDrawn="1"/>
        </p:nvSpPr>
        <p:spPr>
          <a:xfrm>
            <a:off x="11007081" y="4088580"/>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US">
              <a:solidFill>
                <a:schemeClr val="bg1"/>
              </a:solidFill>
            </a:endParaRPr>
          </a:p>
        </p:txBody>
      </p:sp>
    </p:spTree>
    <p:extLst>
      <p:ext uri="{BB962C8B-B14F-4D97-AF65-F5344CB8AC3E}">
        <p14:creationId xmlns:p14="http://schemas.microsoft.com/office/powerpoint/2010/main" val="45358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genda 1">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tx1"/>
                </a:solidFill>
              </a:defRPr>
            </a:lvl1pPr>
          </a:lstStyle>
          <a:p>
            <a:r>
              <a:rPr lang="en-GB"/>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GB" dirty="0"/>
              <a:t>Click icon to add picture</a:t>
            </a:r>
          </a:p>
        </p:txBody>
      </p:sp>
    </p:spTree>
    <p:extLst>
      <p:ext uri="{BB962C8B-B14F-4D97-AF65-F5344CB8AC3E}">
        <p14:creationId xmlns:p14="http://schemas.microsoft.com/office/powerpoint/2010/main" val="1374242097"/>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57200"/>
            <a:ext cx="9118600" cy="5943600"/>
          </a:xfrm>
          <a:prstGeom prst="rect">
            <a:avLst/>
          </a:prstGeom>
          <a:noFill/>
        </p:spPr>
        <p:txBody>
          <a:bodyPr/>
          <a:lstStyle>
            <a:lvl1pPr>
              <a:defRPr>
                <a:solidFill>
                  <a:schemeClr val="bg1"/>
                </a:solidFill>
              </a:defRPr>
            </a:lvl1pPr>
          </a:lstStyle>
          <a:p>
            <a:r>
              <a:rPr lang="en-US"/>
              <a:t>Click icon to add picture</a:t>
            </a:r>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8836819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US"/>
              <a:t>Click icon to add picture</a:t>
            </a:r>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US"/>
              <a:t>Name</a:t>
            </a:r>
          </a:p>
          <a:p>
            <a:pPr lvl="1"/>
            <a:r>
              <a:rPr lang="en-US"/>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US"/>
              <a:t>“Click to edit Master title style</a:t>
            </a:r>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7960425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25763"/>
          </a:xfrm>
          <a:prstGeom prst="rect">
            <a:avLst/>
          </a:prstGeom>
          <a:noFill/>
        </p:spPr>
        <p:txBody>
          <a:bodyPr/>
          <a:lstStyle>
            <a:lvl1pPr>
              <a:defRPr>
                <a:solidFill>
                  <a:schemeClr val="bg1"/>
                </a:solidFill>
              </a:defRPr>
            </a:lvl1pPr>
          </a:lstStyle>
          <a:p>
            <a:r>
              <a:rPr lang="en-US"/>
              <a:t>Click icon to add picture</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US"/>
              <a:t>Click to edit Master title style</a:t>
            </a:r>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14678305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ext No. 1">
    <p:bg>
      <p:bgPr>
        <a:solidFill>
          <a:schemeClr val="tx1"/>
        </a:solidFill>
        <a:effectLst/>
      </p:bgPr>
    </p:bg>
    <p:spTree>
      <p:nvGrpSpPr>
        <p:cNvPr id="1" name=""/>
        <p:cNvGrpSpPr/>
        <p:nvPr/>
      </p:nvGrpSpPr>
      <p:grpSpPr>
        <a:xfrm>
          <a:off x="0" y="0"/>
          <a:ext cx="0" cy="0"/>
          <a:chOff x="0" y="0"/>
          <a:chExt cx="0" cy="0"/>
        </a:xfrm>
      </p:grpSpPr>
      <p:sp>
        <p:nvSpPr>
          <p:cNvPr id="20" name="Text Placeholder 14">
            <a:extLst>
              <a:ext uri="{FF2B5EF4-FFF2-40B4-BE49-F238E27FC236}">
                <a16:creationId xmlns:a16="http://schemas.microsoft.com/office/drawing/2014/main" id="{8546D87C-2B93-704D-87D6-29E80BEE7F1A}"/>
              </a:ext>
            </a:extLst>
          </p:cNvPr>
          <p:cNvSpPr>
            <a:spLocks noGrp="1"/>
          </p:cNvSpPr>
          <p:nvPr>
            <p:ph type="body" sz="quarter" idx="30" hasCustomPrompt="1"/>
          </p:nvPr>
        </p:nvSpPr>
        <p:spPr>
          <a:xfrm>
            <a:off x="1536704" y="4969531"/>
            <a:ext cx="10142534" cy="650816"/>
          </a:xfrm>
          <a:prstGeom prst="rect">
            <a:avLst/>
          </a:prstGeom>
        </p:spPr>
        <p:txBody>
          <a:bodyPr/>
          <a:lstStyle>
            <a:lvl1pPr algn="l">
              <a:lnSpc>
                <a:spcPts val="2971"/>
              </a:lnSpc>
              <a:defRPr lang="en-US" sz="12000" kern="1200" spc="42" baseline="0" dirty="0">
                <a:solidFill>
                  <a:srgbClr val="CAD1D2"/>
                </a:solidFill>
                <a:latin typeface="Calibre-Light"/>
                <a:ea typeface="+mn-ea"/>
                <a:cs typeface="Calibre-Light"/>
              </a:defRPr>
            </a:lvl1pPr>
          </a:lstStyle>
          <a:p>
            <a:pPr lvl="0"/>
            <a:r>
              <a:rPr lang="en-US"/>
              <a:t>£1,004,0000p/m</a:t>
            </a:r>
          </a:p>
        </p:txBody>
      </p:sp>
      <p:cxnSp>
        <p:nvCxnSpPr>
          <p:cNvPr id="17" name="Straight Connector 16">
            <a:extLst>
              <a:ext uri="{FF2B5EF4-FFF2-40B4-BE49-F238E27FC236}">
                <a16:creationId xmlns:a16="http://schemas.microsoft.com/office/drawing/2014/main" id="{B158D830-F1AA-43AE-93A1-33D9E775437C}"/>
              </a:ext>
            </a:extLst>
          </p:cNvPr>
          <p:cNvCxnSpPr>
            <a:cxnSpLocks/>
          </p:cNvCxnSpPr>
          <p:nvPr userDrawn="1"/>
        </p:nvCxnSpPr>
        <p:spPr>
          <a:xfrm>
            <a:off x="922338" y="1712686"/>
            <a:ext cx="0" cy="3538766"/>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536700" y="1601788"/>
            <a:ext cx="4508500"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A912BE8A-B929-433E-BD03-CC8DBBEDE67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043A06C-F7F1-4C24-B615-6BA883809D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5310716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 No. 2">
    <p:bg>
      <p:bgPr>
        <a:solidFill>
          <a:schemeClr val="tx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flipV="1">
            <a:off x="1023938" y="3093899"/>
            <a:ext cx="10142539" cy="1"/>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172DE9B-13AA-4E87-8426-7B7B0BD7AA01}"/>
              </a:ext>
            </a:extLst>
          </p:cNvPr>
          <p:cNvSpPr>
            <a:spLocks noGrp="1"/>
          </p:cNvSpPr>
          <p:nvPr>
            <p:ph type="body" sz="quarter" idx="30" hasCustomPrompt="1"/>
          </p:nvPr>
        </p:nvSpPr>
        <p:spPr>
          <a:xfrm>
            <a:off x="1023938" y="3873428"/>
            <a:ext cx="10210089" cy="1199953"/>
          </a:xfrm>
          <a:prstGeom prst="rect">
            <a:avLst/>
          </a:prstGeom>
        </p:spPr>
        <p:txBody>
          <a:bodyPr anchor="ctr"/>
          <a:lstStyle>
            <a:lvl1pPr algn="r">
              <a:lnSpc>
                <a:spcPct val="100000"/>
              </a:lnSpc>
              <a:spcAft>
                <a:spcPts val="0"/>
              </a:spcAft>
              <a:defRPr lang="en-US" sz="28000" kern="1200" spc="-154" dirty="0">
                <a:solidFill>
                  <a:srgbClr val="CCCDCB"/>
                </a:solidFill>
                <a:latin typeface="Calibre-Light"/>
                <a:ea typeface="+mn-ea"/>
                <a:cs typeface="Calibre-Light"/>
              </a:defRPr>
            </a:lvl1pPr>
          </a:lstStyle>
          <a:p>
            <a:pPr lvl="0"/>
            <a:r>
              <a:rPr lang="en-US"/>
              <a:t>45K</a:t>
            </a:r>
          </a:p>
        </p:txBody>
      </p:sp>
      <p:cxnSp>
        <p:nvCxnSpPr>
          <p:cNvPr id="13" name="Straight Connector 12">
            <a:extLst>
              <a:ext uri="{FF2B5EF4-FFF2-40B4-BE49-F238E27FC236}">
                <a16:creationId xmlns:a16="http://schemas.microsoft.com/office/drawing/2014/main" id="{A9F57267-6257-4906-B429-8DBD08BB396D}"/>
              </a:ext>
            </a:extLst>
          </p:cNvPr>
          <p:cNvCxnSpPr>
            <a:cxnSpLocks/>
          </p:cNvCxnSpPr>
          <p:nvPr userDrawn="1"/>
        </p:nvCxnSpPr>
        <p:spPr>
          <a:xfrm flipV="1">
            <a:off x="1023938" y="3084373"/>
            <a:ext cx="10142539" cy="1"/>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46F7BD-D621-4658-8FD4-E7F7670762A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023938" y="1598512"/>
            <a:ext cx="3484562"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9157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US"/>
              <a:t>Click icon to add picture</a:t>
            </a:r>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4438747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2438"/>
            <a:ext cx="9118600" cy="5953124"/>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10244138" y="4102100"/>
            <a:ext cx="1435100" cy="2303462"/>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9567911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657975" y="0"/>
            <a:ext cx="5534025" cy="6858000"/>
          </a:xfrm>
        </p:spPr>
        <p:txBody>
          <a:bodyPr/>
          <a:lstStyle/>
          <a:p>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8211351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hoto Layout 3">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852738"/>
            <a:ext cx="5534025" cy="3529011"/>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2852738"/>
            <a:ext cx="5532435" cy="3529012"/>
          </a:xfrm>
        </p:spPr>
        <p:txBody>
          <a:bodyPr/>
          <a:lstStyle/>
          <a:p>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352425"/>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16305632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hoto Layout 4">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3" y="452437"/>
            <a:ext cx="4507992" cy="2929255"/>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0660"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170738" y="452437"/>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5699"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511173" y="3474719"/>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5120660" y="3474720"/>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Content Placeholder 4">
            <a:extLst>
              <a:ext uri="{FF2B5EF4-FFF2-40B4-BE49-F238E27FC236}">
                <a16:creationId xmlns:a16="http://schemas.microsoft.com/office/drawing/2014/main" id="{07C2A20F-693D-463A-87C3-53A3DDC5B708}"/>
              </a:ext>
            </a:extLst>
          </p:cNvPr>
          <p:cNvSpPr>
            <a:spLocks noGrp="1"/>
          </p:cNvSpPr>
          <p:nvPr>
            <p:ph sz="quarter" idx="16" hasCustomPrompt="1"/>
          </p:nvPr>
        </p:nvSpPr>
        <p:spPr>
          <a:xfrm>
            <a:off x="6146800" y="3474720"/>
            <a:ext cx="922338"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1" name="Picture Placeholder 4">
            <a:extLst>
              <a:ext uri="{FF2B5EF4-FFF2-40B4-BE49-F238E27FC236}">
                <a16:creationId xmlns:a16="http://schemas.microsoft.com/office/drawing/2014/main" id="{A08E27B9-492C-4EAD-9166-6BBEB06B7314}"/>
              </a:ext>
            </a:extLst>
          </p:cNvPr>
          <p:cNvSpPr>
            <a:spLocks noGrp="1"/>
          </p:cNvSpPr>
          <p:nvPr>
            <p:ph type="pic" sz="quarter" idx="17"/>
          </p:nvPr>
        </p:nvSpPr>
        <p:spPr>
          <a:xfrm>
            <a:off x="7170738" y="3474719"/>
            <a:ext cx="4507992" cy="2929255"/>
          </a:xfrm>
        </p:spPr>
        <p:txBody>
          <a:bodyPr/>
          <a:lstStyle/>
          <a:p>
            <a:r>
              <a:rPr lang="en-US"/>
              <a:t>Click icon to add picture</a:t>
            </a:r>
          </a:p>
        </p:txBody>
      </p:sp>
    </p:spTree>
    <p:extLst>
      <p:ext uri="{BB962C8B-B14F-4D97-AF65-F5344CB8AC3E}">
        <p14:creationId xmlns:p14="http://schemas.microsoft.com/office/powerpoint/2010/main" val="105405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Agenda 1 Dark">
    <p:bg>
      <p:bgPr>
        <a:solidFill>
          <a:srgbClr val="012A2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bg1"/>
                </a:solidFill>
              </a:defRPr>
            </a:lvl1pPr>
          </a:lstStyle>
          <a:p>
            <a:r>
              <a:rPr lang="en-GB"/>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GB" dirty="0"/>
              <a:t>Click icon to add picture</a:t>
            </a:r>
          </a:p>
        </p:txBody>
      </p:sp>
      <p:sp>
        <p:nvSpPr>
          <p:cNvPr id="9" name="TextBox 8">
            <a:extLst>
              <a:ext uri="{FF2B5EF4-FFF2-40B4-BE49-F238E27FC236}">
                <a16:creationId xmlns:a16="http://schemas.microsoft.com/office/drawing/2014/main" id="{1053A7E3-6304-4250-B44B-DA8FB5E67F6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49D8847A-8E6A-4F35-B6DA-1BB0A465AAE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800529499"/>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hoto Layout 5">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452439"/>
            <a:ext cx="5534025" cy="3548061"/>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727574"/>
            <a:ext cx="1444625"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452439"/>
            <a:ext cx="5532435" cy="3548062"/>
          </a:xfrm>
        </p:spPr>
        <p:txBody>
          <a:bodyPr/>
          <a:lstStyle/>
          <a:p>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727574"/>
            <a:ext cx="1435100"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14425781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hoto Layout 6">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2560638" y="454025"/>
            <a:ext cx="9118600" cy="5949950"/>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762" y="1601787"/>
            <a:ext cx="1435100" cy="480218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2216953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hoto Layout 7">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4025"/>
            <a:ext cx="3997326" cy="5949948"/>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4600573" y="454025"/>
            <a:ext cx="1444625"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681912" y="454025"/>
            <a:ext cx="3997326" cy="594995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54025"/>
            <a:ext cx="1435100"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42954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hoto Layout 8">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18554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hoto Layout 9">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1773237"/>
          </a:xfrm>
        </p:spPr>
        <p:txBody>
          <a:bodyPr/>
          <a:lstStyle>
            <a:lvl1pPr>
              <a:defRPr/>
            </a:lvl1pPr>
          </a:lstStyle>
          <a:p>
            <a:r>
              <a:rPr lang="en-US"/>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263129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1">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9118600" cy="5953124"/>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10244138" y="4102099"/>
            <a:ext cx="1436687" cy="2301875"/>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24894392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ark Photo Layout 2">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6713"/>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177666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657975" y="0"/>
            <a:ext cx="5534025" cy="685800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2644351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ark Photo Layout 3">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852736"/>
            <a:ext cx="5534024" cy="3551237"/>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2396056"/>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2852737"/>
            <a:ext cx="5534022" cy="3551238"/>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352425"/>
            <a:ext cx="1435100" cy="240214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6854459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ark Photo Layout 4">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4507992" cy="2925762"/>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20047"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168896" y="452438"/>
            <a:ext cx="4507992" cy="2925762"/>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4471"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511683" y="3493198"/>
            <a:ext cx="4507992" cy="2907792"/>
          </a:xfrm>
        </p:spPr>
        <p:txBody>
          <a:bodyPr/>
          <a:lstStyle>
            <a:lvl1pPr>
              <a:defRPr>
                <a:solidFill>
                  <a:schemeClr val="bg1"/>
                </a:solidFill>
              </a:defRPr>
            </a:lvl1pPr>
          </a:lstStyle>
          <a:p>
            <a:r>
              <a:rPr lang="en-US"/>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5120386"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0" name="Content Placeholder 4">
            <a:extLst>
              <a:ext uri="{FF2B5EF4-FFF2-40B4-BE49-F238E27FC236}">
                <a16:creationId xmlns:a16="http://schemas.microsoft.com/office/drawing/2014/main" id="{CA28E25F-7240-45CB-90E7-877309F80A79}"/>
              </a:ext>
            </a:extLst>
          </p:cNvPr>
          <p:cNvSpPr>
            <a:spLocks noGrp="1"/>
          </p:cNvSpPr>
          <p:nvPr>
            <p:ph sz="quarter" idx="16" hasCustomPrompt="1"/>
          </p:nvPr>
        </p:nvSpPr>
        <p:spPr>
          <a:xfrm>
            <a:off x="6144641"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Picture Placeholder 4">
            <a:extLst>
              <a:ext uri="{FF2B5EF4-FFF2-40B4-BE49-F238E27FC236}">
                <a16:creationId xmlns:a16="http://schemas.microsoft.com/office/drawing/2014/main" id="{5A4EAC89-642E-4AA0-990C-49DD3A6FDF15}"/>
              </a:ext>
            </a:extLst>
          </p:cNvPr>
          <p:cNvSpPr>
            <a:spLocks noGrp="1"/>
          </p:cNvSpPr>
          <p:nvPr>
            <p:ph type="pic" sz="quarter" idx="17"/>
          </p:nvPr>
        </p:nvSpPr>
        <p:spPr>
          <a:xfrm>
            <a:off x="7168896" y="3493198"/>
            <a:ext cx="4507992" cy="2907792"/>
          </a:xfrm>
        </p:spPr>
        <p:txBody>
          <a:bodyPr/>
          <a:lstStyle/>
          <a:p>
            <a:r>
              <a:rPr lang="en-US"/>
              <a:t>Click icon to add picture</a:t>
            </a:r>
          </a:p>
        </p:txBody>
      </p:sp>
    </p:spTree>
    <p:extLst>
      <p:ext uri="{BB962C8B-B14F-4D97-AF65-F5344CB8AC3E}">
        <p14:creationId xmlns:p14="http://schemas.microsoft.com/office/powerpoint/2010/main" val="31673919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ark Photo Layout 5">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3969"/>
            <a:ext cx="5534024" cy="3549705"/>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731764"/>
            <a:ext cx="1436687" cy="1672211"/>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453970"/>
            <a:ext cx="5534022" cy="3549706"/>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727575"/>
            <a:ext cx="1435100" cy="16764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82262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genda 2">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GB"/>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GB" dirty="0"/>
              <a:t>Click icon to add picture</a:t>
            </a:r>
          </a:p>
        </p:txBody>
      </p:sp>
    </p:spTree>
    <p:extLst>
      <p:ext uri="{BB962C8B-B14F-4D97-AF65-F5344CB8AC3E}">
        <p14:creationId xmlns:p14="http://schemas.microsoft.com/office/powerpoint/2010/main" val="1406203621"/>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6">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2562225" y="452438"/>
            <a:ext cx="9118600" cy="5953124"/>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1601788"/>
            <a:ext cx="1436687" cy="480377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25855381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ark Photo Layout 7">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7"/>
            <a:ext cx="3997325" cy="5951537"/>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4610100" y="452438"/>
            <a:ext cx="1436687"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683500" y="452437"/>
            <a:ext cx="3997326" cy="59515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52438"/>
            <a:ext cx="1435100"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9863820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ark Photo Layout 8">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8428"/>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2"/>
            <a:ext cx="1436687" cy="167347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2"/>
            <a:ext cx="2971800" cy="417529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328"/>
            <a:ext cx="1435100" cy="167772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4178428"/>
          </a:xfrm>
        </p:spPr>
        <p:txBody>
          <a:bodyPr/>
          <a:lstStyle>
            <a:lvl1pPr>
              <a:defRPr>
                <a:solidFill>
                  <a:schemeClr val="bg1"/>
                </a:solidFill>
              </a:defRPr>
            </a:lvl1pPr>
          </a:lstStyle>
          <a:p>
            <a:r>
              <a:rPr lang="en-US"/>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100"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0200880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ark Photo Layout 9">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1773237"/>
          </a:xfrm>
        </p:spPr>
        <p:txBody>
          <a:bodyPr/>
          <a:lstStyle>
            <a:lvl1pPr>
              <a:defRPr>
                <a:solidFill>
                  <a:schemeClr val="bg1"/>
                </a:solidFill>
              </a:defRPr>
            </a:lvl1pPr>
          </a:lstStyle>
          <a:p>
            <a:r>
              <a:rPr lang="en-US"/>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3"/>
            <a:ext cx="2971800" cy="177190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1773237"/>
          </a:xfrm>
        </p:spPr>
        <p:txBody>
          <a:bodyPr/>
          <a:lstStyle>
            <a:lvl1pPr>
              <a:defRPr>
                <a:solidFill>
                  <a:schemeClr val="bg1"/>
                </a:solidFill>
              </a:defRPr>
            </a:lvl1pPr>
          </a:lstStyle>
          <a:p>
            <a:r>
              <a:rPr lang="en-US"/>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1527411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Column Intro">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lvl1pPr marL="0" indent="536575">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1531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Column + Subheading">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5428206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Column Full Content Area">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52439"/>
            <a:ext cx="8092440" cy="595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6287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484690" cy="4805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7683500" y="1601787"/>
            <a:ext cx="3482975"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168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997452" cy="480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3995738"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11133957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 + Subheadings + Statem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99745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9731755"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3980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genda 3">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GB"/>
              <a:t>Agenda</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GB" dirty="0"/>
              <a:t>Click icon to add picture</a:t>
            </a:r>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GB" dirty="0"/>
              <a:t>Click icon to add picture</a:t>
            </a:r>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GB" dirty="0"/>
              <a:t>Click icon to add picture</a:t>
            </a:r>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6349207"/>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Subheadings + 2 Cont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38528"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41460" y="2851983"/>
            <a:ext cx="1938528"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8304867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2450592" cy="4799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1601787"/>
            <a:ext cx="2450592" cy="480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1601787"/>
            <a:ext cx="2450592"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2213725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Column + Foot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ext Placeholder 1">
            <a:extLst>
              <a:ext uri="{FF2B5EF4-FFF2-40B4-BE49-F238E27FC236}">
                <a16:creationId xmlns:a16="http://schemas.microsoft.com/office/drawing/2014/main" id="{6C390E93-FB47-4508-8D69-B4A57B26C511}"/>
              </a:ext>
            </a:extLst>
          </p:cNvPr>
          <p:cNvSpPr>
            <a:spLocks noGrp="1"/>
          </p:cNvSpPr>
          <p:nvPr>
            <p:ph type="body" sz="quarter" idx="15"/>
          </p:nvPr>
        </p:nvSpPr>
        <p:spPr>
          <a:xfrm>
            <a:off x="3584448"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6145943"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ubtext Placeholder 2">
            <a:extLst>
              <a:ext uri="{FF2B5EF4-FFF2-40B4-BE49-F238E27FC236}">
                <a16:creationId xmlns:a16="http://schemas.microsoft.com/office/drawing/2014/main" id="{9CB3A31D-1A3D-45AF-840F-64EED0DF25A0}"/>
              </a:ext>
            </a:extLst>
          </p:cNvPr>
          <p:cNvSpPr>
            <a:spLocks noGrp="1"/>
          </p:cNvSpPr>
          <p:nvPr>
            <p:ph type="body" sz="quarter" idx="16"/>
          </p:nvPr>
        </p:nvSpPr>
        <p:spPr>
          <a:xfrm>
            <a:off x="6145943"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88CABEE8-2F23-4BF8-BA5A-3753F2156D11}"/>
              </a:ext>
            </a:extLst>
          </p:cNvPr>
          <p:cNvSpPr>
            <a:spLocks noGrp="1"/>
          </p:cNvSpPr>
          <p:nvPr>
            <p:ph sz="quarter" idx="14"/>
          </p:nvPr>
        </p:nvSpPr>
        <p:spPr>
          <a:xfrm>
            <a:off x="870743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ext Placeholder 3">
            <a:extLst>
              <a:ext uri="{FF2B5EF4-FFF2-40B4-BE49-F238E27FC236}">
                <a16:creationId xmlns:a16="http://schemas.microsoft.com/office/drawing/2014/main" id="{4CF881C7-C1D5-4173-84A6-6FBF2971565A}"/>
              </a:ext>
            </a:extLst>
          </p:cNvPr>
          <p:cNvSpPr>
            <a:spLocks noGrp="1"/>
          </p:cNvSpPr>
          <p:nvPr>
            <p:ph type="body" sz="quarter" idx="17"/>
          </p:nvPr>
        </p:nvSpPr>
        <p:spPr>
          <a:xfrm>
            <a:off x="8707438" y="4724399"/>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830710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2450592" cy="1563624"/>
          </a:xfrm>
        </p:spPr>
        <p:txBody>
          <a:bodyPr/>
          <a:lstStyle/>
          <a:p>
            <a:r>
              <a:rPr lang="en-US"/>
              <a:t>Click icon to add picture</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6145942" y="1601788"/>
            <a:ext cx="2450592" cy="1563624"/>
          </a:xfrm>
        </p:spPr>
        <p:txBody>
          <a:bodyPr/>
          <a:lstStyle/>
          <a:p>
            <a:r>
              <a:rPr lang="en-US"/>
              <a:t>Click icon to add picture</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8707438" y="1601788"/>
            <a:ext cx="2450592" cy="1563624"/>
          </a:xfrm>
        </p:spPr>
        <p:txBody>
          <a:bodyPr/>
          <a:lstStyle/>
          <a:p>
            <a:r>
              <a:rPr lang="en-US"/>
              <a:t>Click icon to add picture</a:t>
            </a:r>
          </a:p>
        </p:txBody>
      </p:sp>
    </p:spTree>
    <p:extLst>
      <p:ext uri="{BB962C8B-B14F-4D97-AF65-F5344CB8AC3E}">
        <p14:creationId xmlns:p14="http://schemas.microsoft.com/office/powerpoint/2010/main" val="3360125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4096512"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Phone number</a:t>
            </a:r>
          </a:p>
          <a:p>
            <a:pPr lvl="4"/>
            <a:r>
              <a:rPr lang="en-US"/>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6657975"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Phone number</a:t>
            </a:r>
          </a:p>
          <a:p>
            <a:pPr lvl="4"/>
            <a:r>
              <a:rPr lang="en-US"/>
              <a:t>Fifth level</a:t>
            </a:r>
          </a:p>
        </p:txBody>
      </p:sp>
      <p:sp>
        <p:nvSpPr>
          <p:cNvPr id="10" name="Content Placeholder 3">
            <a:extLst>
              <a:ext uri="{FF2B5EF4-FFF2-40B4-BE49-F238E27FC236}">
                <a16:creationId xmlns:a16="http://schemas.microsoft.com/office/drawing/2014/main" id="{DD037744-B022-4244-8C34-B4E5304F9796}"/>
              </a:ext>
            </a:extLst>
          </p:cNvPr>
          <p:cNvSpPr>
            <a:spLocks noGrp="1"/>
          </p:cNvSpPr>
          <p:nvPr>
            <p:ph sz="quarter" idx="14" hasCustomPrompt="1"/>
          </p:nvPr>
        </p:nvSpPr>
        <p:spPr>
          <a:xfrm>
            <a:off x="9220200"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Phone number</a:t>
            </a:r>
          </a:p>
          <a:p>
            <a:pPr lvl="4"/>
            <a:r>
              <a:rPr lang="en-US"/>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1601788"/>
            <a:ext cx="1426464" cy="1664208"/>
          </a:xfrm>
        </p:spPr>
        <p:txBody>
          <a:bodyPr/>
          <a:lstStyle/>
          <a:p>
            <a:r>
              <a:rPr lang="en-US"/>
              <a:t>Click icon to add picture</a:t>
            </a:r>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6657975" y="1601788"/>
            <a:ext cx="1426464" cy="1664208"/>
          </a:xfrm>
        </p:spPr>
        <p:txBody>
          <a:bodyPr/>
          <a:lstStyle/>
          <a:p>
            <a:r>
              <a:rPr lang="en-US"/>
              <a:t>Click icon to add picture</a:t>
            </a:r>
          </a:p>
        </p:txBody>
      </p:sp>
      <p:sp>
        <p:nvSpPr>
          <p:cNvPr id="16" name="Picture Placeholder 3">
            <a:extLst>
              <a:ext uri="{FF2B5EF4-FFF2-40B4-BE49-F238E27FC236}">
                <a16:creationId xmlns:a16="http://schemas.microsoft.com/office/drawing/2014/main" id="{4157720F-FE81-4879-BD1A-4B07F7CB2920}"/>
              </a:ext>
            </a:extLst>
          </p:cNvPr>
          <p:cNvSpPr>
            <a:spLocks noGrp="1"/>
          </p:cNvSpPr>
          <p:nvPr>
            <p:ph type="pic" sz="quarter" idx="17"/>
          </p:nvPr>
        </p:nvSpPr>
        <p:spPr>
          <a:xfrm>
            <a:off x="9220200" y="1601788"/>
            <a:ext cx="1426464" cy="1664208"/>
          </a:xfrm>
        </p:spPr>
        <p:txBody>
          <a:bodyPr/>
          <a:lstStyle/>
          <a:p>
            <a:r>
              <a:rPr lang="en-US"/>
              <a:t>Click icon to add picture</a:t>
            </a:r>
          </a:p>
        </p:txBody>
      </p:sp>
      <p:sp>
        <p:nvSpPr>
          <p:cNvPr id="9" name="Text Placeholder 1">
            <a:extLst>
              <a:ext uri="{FF2B5EF4-FFF2-40B4-BE49-F238E27FC236}">
                <a16:creationId xmlns:a16="http://schemas.microsoft.com/office/drawing/2014/main" id="{C64749C2-A985-44CA-AEFE-E548FAF5B3E6}"/>
              </a:ext>
            </a:extLst>
          </p:cNvPr>
          <p:cNvSpPr>
            <a:spLocks noGrp="1"/>
          </p:cNvSpPr>
          <p:nvPr userDrawn="1">
            <p:ph type="body" sz="quarter" idx="18" hasCustomPrompt="1"/>
          </p:nvPr>
        </p:nvSpPr>
        <p:spPr>
          <a:xfrm>
            <a:off x="4093505" y="6250245"/>
            <a:ext cx="1673352" cy="192024"/>
          </a:xfrm>
        </p:spPr>
        <p:txBody>
          <a:bodyPr rIns="0" anchor="b" anchorCtr="0"/>
          <a:lstStyle>
            <a:lvl1pPr>
              <a:defRPr sz="1200" b="1" cap="all" baseline="0">
                <a:latin typeface="+mn-lt"/>
              </a:defRPr>
            </a:lvl1pPr>
          </a:lstStyle>
          <a:p>
            <a:pPr lvl="0"/>
            <a:r>
              <a:rPr lang="en-US"/>
              <a:t>Division name</a:t>
            </a:r>
          </a:p>
        </p:txBody>
      </p:sp>
      <p:sp>
        <p:nvSpPr>
          <p:cNvPr id="18" name="Text Placeholder 2">
            <a:extLst>
              <a:ext uri="{FF2B5EF4-FFF2-40B4-BE49-F238E27FC236}">
                <a16:creationId xmlns:a16="http://schemas.microsoft.com/office/drawing/2014/main" id="{8705AF12-00A4-4943-8DFF-6065C6A5EC52}"/>
              </a:ext>
            </a:extLst>
          </p:cNvPr>
          <p:cNvSpPr>
            <a:spLocks noGrp="1"/>
          </p:cNvSpPr>
          <p:nvPr userDrawn="1">
            <p:ph type="body" sz="quarter" idx="19" hasCustomPrompt="1"/>
          </p:nvPr>
        </p:nvSpPr>
        <p:spPr>
          <a:xfrm>
            <a:off x="5845639" y="6250245"/>
            <a:ext cx="5047913" cy="192024"/>
          </a:xfrm>
        </p:spPr>
        <p:txBody>
          <a:bodyPr rIns="0" anchor="b" anchorCtr="0"/>
          <a:lstStyle>
            <a:lvl1pPr>
              <a:defRPr sz="1200">
                <a:latin typeface="Calibre" panose="020B0503030202060203" pitchFamily="34" charset="0"/>
              </a:defRPr>
            </a:lvl1pPr>
          </a:lstStyle>
          <a:p>
            <a:pPr lvl="0"/>
            <a:r>
              <a:rPr lang="en-US"/>
              <a:t>Division address</a:t>
            </a:r>
          </a:p>
        </p:txBody>
      </p:sp>
    </p:spTree>
    <p:extLst>
      <p:ext uri="{BB962C8B-B14F-4D97-AF65-F5344CB8AC3E}">
        <p14:creationId xmlns:p14="http://schemas.microsoft.com/office/powerpoint/2010/main" val="124175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54018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Phone number</a:t>
            </a:r>
          </a:p>
          <a:p>
            <a:pPr lvl="4"/>
            <a:r>
              <a:rPr lang="en-US"/>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962977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Phone number</a:t>
            </a:r>
          </a:p>
          <a:p>
            <a:pPr lvl="4"/>
            <a:r>
              <a:rPr lang="en-US"/>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484632"/>
            <a:ext cx="1014984" cy="1325880"/>
          </a:xfrm>
        </p:spPr>
        <p:txBody>
          <a:bodyPr/>
          <a:lstStyle/>
          <a:p>
            <a:r>
              <a:rPr lang="en-US"/>
              <a:t>Click icon to add picture</a:t>
            </a:r>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8194675" y="484632"/>
            <a:ext cx="1014984" cy="1325880"/>
          </a:xfrm>
        </p:spPr>
        <p:txBody>
          <a:bodyPr/>
          <a:lstStyle/>
          <a:p>
            <a:r>
              <a:rPr lang="en-US"/>
              <a:t>Click icon to add picture</a:t>
            </a:r>
          </a:p>
        </p:txBody>
      </p:sp>
      <p:sp>
        <p:nvSpPr>
          <p:cNvPr id="11" name="Content Placeholder 3">
            <a:extLst>
              <a:ext uri="{FF2B5EF4-FFF2-40B4-BE49-F238E27FC236}">
                <a16:creationId xmlns:a16="http://schemas.microsoft.com/office/drawing/2014/main" id="{554C6034-081A-4BFE-B2CE-602FEB37E894}"/>
              </a:ext>
            </a:extLst>
          </p:cNvPr>
          <p:cNvSpPr>
            <a:spLocks noGrp="1"/>
          </p:cNvSpPr>
          <p:nvPr>
            <p:ph sz="quarter" idx="20"/>
          </p:nvPr>
        </p:nvSpPr>
        <p:spPr>
          <a:xfrm>
            <a:off x="554018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4">
            <a:extLst>
              <a:ext uri="{FF2B5EF4-FFF2-40B4-BE49-F238E27FC236}">
                <a16:creationId xmlns:a16="http://schemas.microsoft.com/office/drawing/2014/main" id="{67A48D65-8A27-42AE-A0D1-EE0630EC7252}"/>
              </a:ext>
            </a:extLst>
          </p:cNvPr>
          <p:cNvSpPr>
            <a:spLocks noGrp="1"/>
          </p:cNvSpPr>
          <p:nvPr>
            <p:ph sz="quarter" idx="21"/>
          </p:nvPr>
        </p:nvSpPr>
        <p:spPr>
          <a:xfrm>
            <a:off x="962977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Subtext Placeholder 1">
            <a:extLst>
              <a:ext uri="{FF2B5EF4-FFF2-40B4-BE49-F238E27FC236}">
                <a16:creationId xmlns:a16="http://schemas.microsoft.com/office/drawing/2014/main" id="{12865E1C-6DA8-498A-81C7-FD8C577ABDB4}"/>
              </a:ext>
            </a:extLst>
          </p:cNvPr>
          <p:cNvSpPr>
            <a:spLocks noGrp="1"/>
          </p:cNvSpPr>
          <p:nvPr>
            <p:ph type="body" sz="quarter" idx="22" hasCustomPrompt="1"/>
          </p:nvPr>
        </p:nvSpPr>
        <p:spPr>
          <a:xfrm>
            <a:off x="4096512"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sp>
        <p:nvSpPr>
          <p:cNvPr id="21" name="Subtext Placeholder 2">
            <a:extLst>
              <a:ext uri="{FF2B5EF4-FFF2-40B4-BE49-F238E27FC236}">
                <a16:creationId xmlns:a16="http://schemas.microsoft.com/office/drawing/2014/main" id="{C6251289-5F50-41B5-B26E-DBEFC133FB8A}"/>
              </a:ext>
            </a:extLst>
          </p:cNvPr>
          <p:cNvSpPr>
            <a:spLocks noGrp="1"/>
          </p:cNvSpPr>
          <p:nvPr>
            <p:ph type="body" sz="quarter" idx="23" hasCustomPrompt="1"/>
          </p:nvPr>
        </p:nvSpPr>
        <p:spPr>
          <a:xfrm>
            <a:off x="8194675"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spTree>
    <p:extLst>
      <p:ext uri="{BB962C8B-B14F-4D97-AF65-F5344CB8AC3E}">
        <p14:creationId xmlns:p14="http://schemas.microsoft.com/office/powerpoint/2010/main" val="35519053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3BF08F72-5DA5-4CDC-BD31-56B19D41274D}"/>
              </a:ext>
            </a:extLst>
          </p:cNvPr>
          <p:cNvSpPr>
            <a:spLocks noGrp="1"/>
          </p:cNvSpPr>
          <p:nvPr>
            <p:ph sz="quarter" idx="20"/>
          </p:nvPr>
        </p:nvSpPr>
        <p:spPr>
          <a:xfrm>
            <a:off x="9731375" y="4730749"/>
            <a:ext cx="1949450" cy="1673225"/>
          </a:xfrm>
          <a:solidFill>
            <a:srgbClr val="CAD1D3">
              <a:alpha val="50000"/>
            </a:srgbClr>
          </a:solidFill>
        </p:spPr>
        <p:txBody>
          <a:bodyPr lIns="91440" tIns="54864" rIns="91440"/>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FF7615E5-57D3-4615-A52B-F47F9839A106}"/>
              </a:ext>
            </a:extLst>
          </p:cNvPr>
          <p:cNvSpPr>
            <a:spLocks noGrp="1"/>
          </p:cNvSpPr>
          <p:nvPr>
            <p:ph sz="quarter" idx="19"/>
          </p:nvPr>
        </p:nvSpPr>
        <p:spPr>
          <a:xfrm>
            <a:off x="9731375" y="1601787"/>
            <a:ext cx="1949450" cy="3028951"/>
          </a:xfrm>
          <a:solidFill>
            <a:srgbClr val="C0D4CB"/>
          </a:solidFill>
        </p:spPr>
        <p:txBody>
          <a:bodyPr lIns="91440" tIns="54864" rIns="91440"/>
          <a:lstStyle>
            <a:lvl1pPr>
              <a:spcBef>
                <a:spcPts val="900"/>
              </a:spcBef>
              <a:spcAft>
                <a:spcPts val="0"/>
              </a:spcAft>
              <a:defRPr sz="1200">
                <a:solidFill>
                  <a:srgbClr val="012A2D"/>
                </a:solidFill>
                <a:latin typeface="Calibre Semibold" panose="020B0703030202060203" pitchFamily="34" charset="0"/>
              </a:defRPr>
            </a:lvl1pPr>
            <a:lvl2pPr>
              <a:spcBef>
                <a:spcPts val="600"/>
              </a:spcBef>
              <a:spcAft>
                <a:spcPts val="300"/>
              </a:spcAft>
              <a:defRPr sz="1200">
                <a:solidFill>
                  <a:srgbClr val="012A2D"/>
                </a:solidFill>
                <a:latin typeface="+mn-lt"/>
              </a:defRPr>
            </a:lvl2pPr>
            <a:lvl3pPr marL="17145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3pPr>
            <a:lvl4pPr marL="34290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C3F90BDD-7ED1-4CD6-81EA-BFD58FE03CBD}"/>
              </a:ext>
            </a:extLst>
          </p:cNvPr>
          <p:cNvSpPr>
            <a:spLocks noGrp="1"/>
          </p:cNvSpPr>
          <p:nvPr>
            <p:ph sz="quarter" idx="18"/>
          </p:nvPr>
        </p:nvSpPr>
        <p:spPr>
          <a:xfrm>
            <a:off x="5119688" y="4105275"/>
            <a:ext cx="4511675" cy="2276475"/>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able Placeholder 1">
            <a:extLst>
              <a:ext uri="{FF2B5EF4-FFF2-40B4-BE49-F238E27FC236}">
                <a16:creationId xmlns:a16="http://schemas.microsoft.com/office/drawing/2014/main" id="{146D3712-06DF-4D30-8F2A-CC5D2D7B0B37}"/>
              </a:ext>
            </a:extLst>
          </p:cNvPr>
          <p:cNvSpPr>
            <a:spLocks noGrp="1"/>
          </p:cNvSpPr>
          <p:nvPr>
            <p:ph type="tbl" sz="quarter" idx="17" hasCustomPrompt="1"/>
          </p:nvPr>
        </p:nvSpPr>
        <p:spPr>
          <a:xfrm>
            <a:off x="5119688" y="2852738"/>
            <a:ext cx="4511675" cy="1149350"/>
          </a:xfrm>
        </p:spPr>
        <p:txBody>
          <a:bodyPr/>
          <a:lstStyle>
            <a:lvl1pPr>
              <a:defRPr sz="1200"/>
            </a:lvl1pPr>
          </a:lstStyle>
          <a:p>
            <a:r>
              <a:rPr lang="en-US"/>
              <a:t>Insert table here as needed</a:t>
            </a:r>
          </a:p>
        </p:txBody>
      </p:sp>
      <p:sp>
        <p:nvSpPr>
          <p:cNvPr id="8" name="Content Placeholder 1">
            <a:extLst>
              <a:ext uri="{FF2B5EF4-FFF2-40B4-BE49-F238E27FC236}">
                <a16:creationId xmlns:a16="http://schemas.microsoft.com/office/drawing/2014/main" id="{26CBCABB-0850-4F03-9016-D2536E7E069E}"/>
              </a:ext>
            </a:extLst>
          </p:cNvPr>
          <p:cNvSpPr>
            <a:spLocks noGrp="1"/>
          </p:cNvSpPr>
          <p:nvPr>
            <p:ph sz="quarter" idx="16"/>
          </p:nvPr>
        </p:nvSpPr>
        <p:spPr>
          <a:xfrm>
            <a:off x="5119688" y="1601788"/>
            <a:ext cx="4511675" cy="1149350"/>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3478213"/>
            <a:ext cx="1435100" cy="2903354"/>
          </a:xfrm>
        </p:spPr>
        <p:txBody>
          <a:bodyPr/>
          <a:lstStyle>
            <a:lvl1pPr>
              <a:spcBef>
                <a:spcPts val="0"/>
              </a:spcBef>
              <a:spcAft>
                <a:spcPts val="0"/>
              </a:spcAft>
              <a:defRPr sz="1200">
                <a:latin typeface="Calibre Semibold" panose="020B0703030202060203" pitchFamily="34" charset="0"/>
              </a:defRPr>
            </a:lvl1pPr>
            <a:lvl2pPr>
              <a:spcAft>
                <a:spcPts val="300"/>
              </a:spcAft>
              <a:defRPr sz="1200">
                <a:latin typeface="+mn-lt"/>
              </a:defRPr>
            </a:lvl2pPr>
            <a:lvl3pPr>
              <a:spcBef>
                <a:spcPts val="0"/>
              </a:spcBef>
              <a:spcAft>
                <a:spcPts val="0"/>
              </a:spcAft>
              <a:defRPr sz="1200">
                <a:latin typeface="Calibre Light" panose="020B0303030202060203" pitchFamily="34" charset="0"/>
              </a:defRPr>
            </a:lvl3pPr>
            <a:lvl4pPr>
              <a:defRPr sz="1050">
                <a:latin typeface="Calibre Light" panose="020B0303030202060203" pitchFamily="34" charset="0"/>
              </a:defRPr>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435100" cy="1676148"/>
          </a:xfrm>
          <a:solidFill>
            <a:srgbClr val="F6F6F6"/>
          </a:solidFill>
        </p:spPr>
        <p:txBody>
          <a:bodyPr rIns="0" anchor="ctr" anchorCtr="0"/>
          <a:lstStyle>
            <a:lvl1pPr algn="ctr">
              <a:defRPr sz="1600"/>
            </a:lvl1pPr>
          </a:lstStyle>
          <a:p>
            <a:r>
              <a:rPr lang="en-US"/>
              <a:t>Click here to insert headshot</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554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5631346"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9EADD532-B75A-4258-AC29-C8D025BF20A7}"/>
              </a:ext>
            </a:extLst>
          </p:cNvPr>
          <p:cNvSpPr>
            <a:spLocks noGrp="1"/>
          </p:cNvSpPr>
          <p:nvPr>
            <p:ph sz="quarter" idx="14"/>
          </p:nvPr>
        </p:nvSpPr>
        <p:spPr>
          <a:xfrm>
            <a:off x="7678244"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24BB281D-39A9-4C36-9770-9CE2852F74CE}"/>
              </a:ext>
            </a:extLst>
          </p:cNvPr>
          <p:cNvSpPr>
            <a:spLocks noGrp="1"/>
          </p:cNvSpPr>
          <p:nvPr>
            <p:ph sz="quarter" idx="15"/>
          </p:nvPr>
        </p:nvSpPr>
        <p:spPr>
          <a:xfrm>
            <a:off x="9725143"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8405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 Column + 2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5245"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7683500"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492675E5-115E-49D4-9D4F-88FD98AD1529}"/>
              </a:ext>
            </a:extLst>
          </p:cNvPr>
          <p:cNvSpPr>
            <a:spLocks noGrp="1"/>
          </p:cNvSpPr>
          <p:nvPr>
            <p:ph sz="quarter" idx="17"/>
          </p:nvPr>
        </p:nvSpPr>
        <p:spPr>
          <a:xfrm>
            <a:off x="9722611" y="1601788"/>
            <a:ext cx="1947672" cy="4804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92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1947991" cy="1563624"/>
          </a:xfrm>
        </p:spPr>
        <p:txBody>
          <a:bodyPr/>
          <a:lstStyle/>
          <a:p>
            <a:r>
              <a:rPr lang="en-US"/>
              <a:t>Click icon to add picture</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3909"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5633115" y="1601788"/>
            <a:ext cx="1947991" cy="1563624"/>
          </a:xfrm>
        </p:spPr>
        <p:txBody>
          <a:bodyPr/>
          <a:lstStyle/>
          <a:p>
            <a:r>
              <a:rPr lang="en-US"/>
              <a:t>Click icon to add picture</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5633115"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7683372"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7681786" y="1601788"/>
            <a:ext cx="1947991" cy="1563624"/>
          </a:xfrm>
        </p:spPr>
        <p:txBody>
          <a:bodyPr/>
          <a:lstStyle/>
          <a:p>
            <a:r>
              <a:rPr lang="en-US"/>
              <a:t>Click icon to add picture</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7681786"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0" name="Content Placeholder 4">
            <a:extLst>
              <a:ext uri="{FF2B5EF4-FFF2-40B4-BE49-F238E27FC236}">
                <a16:creationId xmlns:a16="http://schemas.microsoft.com/office/drawing/2014/main" id="{E8AF4775-5960-4028-BD81-98CE17CB9110}"/>
              </a:ext>
            </a:extLst>
          </p:cNvPr>
          <p:cNvSpPr>
            <a:spLocks noGrp="1"/>
          </p:cNvSpPr>
          <p:nvPr>
            <p:ph sz="quarter" idx="23"/>
          </p:nvPr>
        </p:nvSpPr>
        <p:spPr>
          <a:xfrm>
            <a:off x="9731375" y="3492500"/>
            <a:ext cx="1947863" cy="2911475"/>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4">
            <a:extLst>
              <a:ext uri="{FF2B5EF4-FFF2-40B4-BE49-F238E27FC236}">
                <a16:creationId xmlns:a16="http://schemas.microsoft.com/office/drawing/2014/main" id="{90576EDB-876E-43D9-B5AB-42B0946B0D46}"/>
              </a:ext>
            </a:extLst>
          </p:cNvPr>
          <p:cNvSpPr>
            <a:spLocks noGrp="1"/>
          </p:cNvSpPr>
          <p:nvPr>
            <p:ph type="pic" sz="quarter" idx="22"/>
          </p:nvPr>
        </p:nvSpPr>
        <p:spPr>
          <a:xfrm>
            <a:off x="9731375" y="1601788"/>
            <a:ext cx="1947991" cy="1563687"/>
          </a:xfrm>
        </p:spPr>
        <p:txBody>
          <a:bodyPr/>
          <a:lstStyle/>
          <a:p>
            <a:r>
              <a:rPr lang="en-US"/>
              <a:t>Click icon to add picture</a:t>
            </a:r>
            <a:endParaRPr lang="en-GB"/>
          </a:p>
        </p:txBody>
      </p:sp>
      <p:sp>
        <p:nvSpPr>
          <p:cNvPr id="14" name="Subheading Placeholder 4">
            <a:extLst>
              <a:ext uri="{FF2B5EF4-FFF2-40B4-BE49-F238E27FC236}">
                <a16:creationId xmlns:a16="http://schemas.microsoft.com/office/drawing/2014/main" id="{8747FC40-DD0F-400B-B030-B52E1E681067}"/>
              </a:ext>
            </a:extLst>
          </p:cNvPr>
          <p:cNvSpPr>
            <a:spLocks noGrp="1"/>
          </p:cNvSpPr>
          <p:nvPr>
            <p:ph type="body" sz="quarter" idx="21" hasCustomPrompt="1"/>
          </p:nvPr>
        </p:nvSpPr>
        <p:spPr>
          <a:xfrm>
            <a:off x="9731375" y="914400"/>
            <a:ext cx="1947991" cy="584200"/>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75553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c Summ 4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grpSp>
        <p:nvGrpSpPr>
          <p:cNvPr id="2" name="Column Rules">
            <a:extLst>
              <a:ext uri="{FF2B5EF4-FFF2-40B4-BE49-F238E27FC236}">
                <a16:creationId xmlns:a16="http://schemas.microsoft.com/office/drawing/2014/main" id="{1FD093C6-9BFF-4EC4-BD31-C16B04A7358D}"/>
              </a:ext>
            </a:extLst>
          </p:cNvPr>
          <p:cNvGrpSpPr/>
          <p:nvPr userDrawn="1"/>
        </p:nvGrpSpPr>
        <p:grpSpPr>
          <a:xfrm>
            <a:off x="505977" y="2225674"/>
            <a:ext cx="8540896" cy="1261872"/>
            <a:chOff x="505977" y="2225674"/>
            <a:chExt cx="8540896" cy="1431925"/>
          </a:xfrm>
        </p:grpSpPr>
        <p:cxnSp>
          <p:nvCxnSpPr>
            <p:cNvPr id="22" name="Column Rule 4">
              <a:extLst>
                <a:ext uri="{FF2B5EF4-FFF2-40B4-BE49-F238E27FC236}">
                  <a16:creationId xmlns:a16="http://schemas.microsoft.com/office/drawing/2014/main" id="{39F456A1-F89D-4E8D-9939-5DDC80972902}"/>
                </a:ext>
              </a:extLst>
            </p:cNvPr>
            <p:cNvCxnSpPr>
              <a:cxnSpLocks/>
            </p:cNvCxnSpPr>
            <p:nvPr userDrawn="1"/>
          </p:nvCxnSpPr>
          <p:spPr>
            <a:xfrm>
              <a:off x="9046873"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619990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a:cxnSpLocks/>
            </p:cNvCxnSpPr>
            <p:nvPr userDrawn="1"/>
          </p:nvCxnSpPr>
          <p:spPr>
            <a:xfrm>
              <a:off x="3352942"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a:cxnSpLocks/>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20" name="Content Placeholder 4">
            <a:extLst>
              <a:ext uri="{FF2B5EF4-FFF2-40B4-BE49-F238E27FC236}">
                <a16:creationId xmlns:a16="http://schemas.microsoft.com/office/drawing/2014/main" id="{E8AF4775-5960-4028-BD81-98CE17CB9110}"/>
              </a:ext>
            </a:extLst>
          </p:cNvPr>
          <p:cNvSpPr>
            <a:spLocks noGrp="1"/>
          </p:cNvSpPr>
          <p:nvPr userDrawn="1">
            <p:ph sz="quarter" idx="23"/>
          </p:nvPr>
        </p:nvSpPr>
        <p:spPr>
          <a:xfrm>
            <a:off x="9211630"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Heading Placeholder 4">
            <a:extLst>
              <a:ext uri="{FF2B5EF4-FFF2-40B4-BE49-F238E27FC236}">
                <a16:creationId xmlns:a16="http://schemas.microsoft.com/office/drawing/2014/main" id="{8747FC40-DD0F-400B-B030-B52E1E681067}"/>
              </a:ext>
            </a:extLst>
          </p:cNvPr>
          <p:cNvSpPr>
            <a:spLocks noGrp="1"/>
          </p:cNvSpPr>
          <p:nvPr userDrawn="1">
            <p:ph type="body" sz="quarter" idx="21" hasCustomPrompt="1"/>
          </p:nvPr>
        </p:nvSpPr>
        <p:spPr>
          <a:xfrm>
            <a:off x="9211630" y="2226691"/>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63636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636367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351572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351572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17" name="Rectangle 16">
            <a:extLst>
              <a:ext uri="{FF2B5EF4-FFF2-40B4-BE49-F238E27FC236}">
                <a16:creationId xmlns:a16="http://schemas.microsoft.com/office/drawing/2014/main" id="{48F2A704-B213-4A97-B805-2B1D7681D50E}"/>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GB" sz="1200" dirty="0">
                <a:solidFill>
                  <a:schemeClr val="bg1"/>
                </a:solidFill>
              </a:rPr>
              <a:t>Make sure the</a:t>
            </a:r>
            <a:br>
              <a:rPr lang="en-GB" sz="1200" dirty="0">
                <a:solidFill>
                  <a:schemeClr val="bg1"/>
                </a:solidFill>
              </a:rPr>
            </a:br>
            <a:r>
              <a:rPr lang="en-GB" sz="1200" dirty="0">
                <a:solidFill>
                  <a:schemeClr val="bg1"/>
                </a:solidFill>
              </a:rPr>
              <a:t>column lines are:</a:t>
            </a:r>
          </a:p>
          <a:p>
            <a:pPr marL="171450" lvl="1" indent="-171450" algn="l">
              <a:spcAft>
                <a:spcPts val="300"/>
              </a:spcAft>
              <a:buFont typeface="+mj-lt"/>
              <a:buAutoNum type="arabicPeriod"/>
            </a:pPr>
            <a:r>
              <a:rPr lang="en-GB" sz="1200" dirty="0">
                <a:solidFill>
                  <a:schemeClr val="bg1"/>
                </a:solidFill>
              </a:rPr>
              <a:t>All the same height</a:t>
            </a:r>
          </a:p>
          <a:p>
            <a:pPr marL="171450" lvl="1" indent="-171450" algn="l">
              <a:spcAft>
                <a:spcPts val="300"/>
              </a:spcAft>
              <a:buFont typeface="+mj-lt"/>
              <a:buAutoNum type="arabicPeriod"/>
            </a:pPr>
            <a:r>
              <a:rPr lang="en-GB" sz="1200" dirty="0">
                <a:solidFill>
                  <a:schemeClr val="bg1"/>
                </a:solidFill>
              </a:rPr>
              <a:t>As tall as the tallest column of text</a:t>
            </a:r>
          </a:p>
          <a:p>
            <a:pPr marL="171450" lvl="1" indent="-171450" algn="l">
              <a:spcAft>
                <a:spcPts val="300"/>
              </a:spcAft>
              <a:buFont typeface="+mj-lt"/>
              <a:buAutoNum type="arabicPeriod"/>
            </a:pPr>
            <a:r>
              <a:rPr lang="en-GB" sz="1200" dirty="0">
                <a:solidFill>
                  <a:schemeClr val="bg1"/>
                </a:solidFill>
              </a:rPr>
              <a:t>Remain equidistant by not ungrouping</a:t>
            </a:r>
          </a:p>
          <a:p>
            <a:pPr algn="l">
              <a:spcAft>
                <a:spcPts val="300"/>
              </a:spcAft>
            </a:pPr>
            <a:r>
              <a:rPr lang="en-GB" sz="1200" dirty="0">
                <a:solidFill>
                  <a:schemeClr val="bg1"/>
                </a:solidFill>
              </a:rPr>
              <a:t>If the column lines get deleted by accident, COPY and paste a set  from the slide layout’s master:</a:t>
            </a:r>
            <a:br>
              <a:rPr lang="en-GB" sz="1200" dirty="0">
                <a:solidFill>
                  <a:schemeClr val="bg1"/>
                </a:solidFill>
              </a:rPr>
            </a:br>
            <a:r>
              <a:rPr lang="en-GB" sz="1200" i="1" dirty="0">
                <a:solidFill>
                  <a:schemeClr val="bg1"/>
                </a:solidFill>
              </a:rPr>
              <a:t>View &gt; Slide Master</a:t>
            </a:r>
          </a:p>
          <a:p>
            <a:pPr algn="l">
              <a:spcAft>
                <a:spcPts val="300"/>
              </a:spcAft>
            </a:pPr>
            <a:endParaRPr lang="en-GB" sz="1800" dirty="0">
              <a:solidFill>
                <a:schemeClr val="bg1"/>
              </a:solidFill>
            </a:endParaRPr>
          </a:p>
        </p:txBody>
      </p:sp>
    </p:spTree>
    <p:extLst>
      <p:ext uri="{BB962C8B-B14F-4D97-AF65-F5344CB8AC3E}">
        <p14:creationId xmlns:p14="http://schemas.microsoft.com/office/powerpoint/2010/main" val="34109895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7068312" cy="113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978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D56F0673-94EF-48CC-9CE4-73C172F82EC0}"/>
              </a:ext>
            </a:extLst>
          </p:cNvPr>
          <p:cNvSpPr>
            <a:spLocks noGrp="1"/>
          </p:cNvSpPr>
          <p:nvPr>
            <p:ph sz="quarter" idx="13"/>
          </p:nvPr>
        </p:nvSpPr>
        <p:spPr>
          <a:xfrm>
            <a:off x="7169784"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056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983479"/>
            <a:ext cx="7589010" cy="899795"/>
          </a:xfrm>
        </p:spPr>
        <p:txBody>
          <a:bodyPr tIns="100584"/>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p:txBody>
      </p:sp>
      <p:sp>
        <p:nvSpPr>
          <p:cNvPr id="8" name="Stat Placeholder 1">
            <a:extLst>
              <a:ext uri="{FF2B5EF4-FFF2-40B4-BE49-F238E27FC236}">
                <a16:creationId xmlns:a16="http://schemas.microsoft.com/office/drawing/2014/main" id="{BD5B0268-6D86-4322-907B-D2857B858C19}"/>
              </a:ext>
            </a:extLst>
          </p:cNvPr>
          <p:cNvSpPr>
            <a:spLocks noGrp="1"/>
          </p:cNvSpPr>
          <p:nvPr>
            <p:ph sz="quarter" idx="13" hasCustomPrompt="1"/>
          </p:nvPr>
        </p:nvSpPr>
        <p:spPr>
          <a:xfrm>
            <a:off x="3584448" y="1601788"/>
            <a:ext cx="2459736" cy="3026664"/>
          </a:xfrm>
          <a:solidFill>
            <a:schemeClr val="bg2"/>
          </a:solidFill>
        </p:spPr>
        <p:txBody>
          <a:bodyPr lIns="182880" tIns="182880" rIns="182880" bIns="182880"/>
          <a:lstStyle>
            <a:lvl1pPr marL="0" indent="0">
              <a:spcAft>
                <a:spcPts val="0"/>
              </a:spcAft>
              <a:buFontTx/>
              <a:buNone/>
              <a:defRPr lang="en-US" sz="6000" b="0" dirty="0" smtClean="0">
                <a:solidFill>
                  <a:srgbClr val="012A2D"/>
                </a:solidFill>
                <a:latin typeface="Calibre Light" panose="020B0303030202060203" pitchFamily="34" charset="0"/>
                <a:ea typeface="+mn-ea"/>
                <a:cs typeface="+mn-cs"/>
              </a:defRPr>
            </a:lvl1pPr>
            <a:lvl2pPr>
              <a:spcBef>
                <a:spcPts val="0"/>
              </a:spcBef>
              <a:spcAft>
                <a:spcPts val="600"/>
              </a:spcAft>
              <a:defRPr lang="en-US" sz="2200" dirty="0" smtClean="0">
                <a:solidFill>
                  <a:srgbClr val="012A2D"/>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rgbClr val="012A2D"/>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10" name="Stat Placeholder 2">
            <a:extLst>
              <a:ext uri="{FF2B5EF4-FFF2-40B4-BE49-F238E27FC236}">
                <a16:creationId xmlns:a16="http://schemas.microsoft.com/office/drawing/2014/main" id="{59502AB8-1EEA-43E9-995E-A64DEF4206AF}"/>
              </a:ext>
            </a:extLst>
          </p:cNvPr>
          <p:cNvSpPr>
            <a:spLocks noGrp="1"/>
          </p:cNvSpPr>
          <p:nvPr>
            <p:ph sz="quarter" idx="14" hasCustomPrompt="1"/>
          </p:nvPr>
        </p:nvSpPr>
        <p:spPr>
          <a:xfrm>
            <a:off x="6149085" y="1601788"/>
            <a:ext cx="2459736" cy="3026664"/>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#value</a:t>
            </a:r>
          </a:p>
          <a:p>
            <a:pPr lvl="1"/>
            <a:r>
              <a:rPr lang="en-US"/>
              <a:t>unit</a:t>
            </a:r>
          </a:p>
          <a:p>
            <a:pPr lvl="2"/>
            <a:r>
              <a:rPr lang="en-US"/>
              <a:t>Description</a:t>
            </a:r>
          </a:p>
        </p:txBody>
      </p:sp>
      <p:sp>
        <p:nvSpPr>
          <p:cNvPr id="12" name="Stat Placeholder 3">
            <a:extLst>
              <a:ext uri="{FF2B5EF4-FFF2-40B4-BE49-F238E27FC236}">
                <a16:creationId xmlns:a16="http://schemas.microsoft.com/office/drawing/2014/main" id="{24107E57-4088-4008-A2A0-5AE3E7C5938D}"/>
              </a:ext>
            </a:extLst>
          </p:cNvPr>
          <p:cNvSpPr>
            <a:spLocks noGrp="1"/>
          </p:cNvSpPr>
          <p:nvPr>
            <p:ph sz="quarter" idx="15" hasCustomPrompt="1"/>
          </p:nvPr>
        </p:nvSpPr>
        <p:spPr>
          <a:xfrm>
            <a:off x="8713722" y="1601788"/>
            <a:ext cx="2459736" cy="3026664"/>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Tree>
    <p:extLst>
      <p:ext uri="{BB962C8B-B14F-4D97-AF65-F5344CB8AC3E}">
        <p14:creationId xmlns:p14="http://schemas.microsoft.com/office/powerpoint/2010/main" val="13007412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11175"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409733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3" name="Content Placeholder 2">
            <a:extLst>
              <a:ext uri="{FF2B5EF4-FFF2-40B4-BE49-F238E27FC236}">
                <a16:creationId xmlns:a16="http://schemas.microsoft.com/office/drawing/2014/main" id="{D109E005-B2BA-4999-8A04-E6B566F973B6}"/>
              </a:ext>
            </a:extLst>
          </p:cNvPr>
          <p:cNvSpPr>
            <a:spLocks noGrp="1"/>
          </p:cNvSpPr>
          <p:nvPr>
            <p:ph sz="quarter" idx="14" hasCustomPrompt="1"/>
          </p:nvPr>
        </p:nvSpPr>
        <p:spPr>
          <a:xfrm>
            <a:off x="2430234"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F45962CF-14ED-433A-BEBC-3DEED0C8B537}"/>
              </a:ext>
            </a:extLst>
          </p:cNvPr>
          <p:cNvSpPr>
            <a:spLocks noGrp="1"/>
          </p:cNvSpPr>
          <p:nvPr>
            <p:ph sz="quarter" idx="15" hasCustomPrompt="1"/>
          </p:nvPr>
        </p:nvSpPr>
        <p:spPr>
          <a:xfrm>
            <a:off x="4349293"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518F096B-0147-4946-81A3-07EB1711EDC7}"/>
              </a:ext>
            </a:extLst>
          </p:cNvPr>
          <p:cNvSpPr>
            <a:spLocks noGrp="1"/>
          </p:cNvSpPr>
          <p:nvPr>
            <p:ph sz="quarter" idx="16" hasCustomPrompt="1"/>
          </p:nvPr>
        </p:nvSpPr>
        <p:spPr>
          <a:xfrm>
            <a:off x="6268352"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EA40C76A-4A1B-426F-A0F3-27766FBEEA41}"/>
              </a:ext>
            </a:extLst>
          </p:cNvPr>
          <p:cNvSpPr>
            <a:spLocks noGrp="1"/>
          </p:cNvSpPr>
          <p:nvPr>
            <p:ph sz="quarter" idx="17" hasCustomPrompt="1"/>
          </p:nvPr>
        </p:nvSpPr>
        <p:spPr>
          <a:xfrm>
            <a:off x="8187411"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1" name="Content Placeholder 6">
            <a:extLst>
              <a:ext uri="{FF2B5EF4-FFF2-40B4-BE49-F238E27FC236}">
                <a16:creationId xmlns:a16="http://schemas.microsoft.com/office/drawing/2014/main" id="{00880DC7-B2DC-443C-BD83-32F04028CCEB}"/>
              </a:ext>
            </a:extLst>
          </p:cNvPr>
          <p:cNvSpPr>
            <a:spLocks noGrp="1"/>
          </p:cNvSpPr>
          <p:nvPr>
            <p:ph sz="quarter" idx="18" hasCustomPrompt="1"/>
          </p:nvPr>
        </p:nvSpPr>
        <p:spPr>
          <a:xfrm>
            <a:off x="10106470"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3" name="Content Placeholder 7">
            <a:extLst>
              <a:ext uri="{FF2B5EF4-FFF2-40B4-BE49-F238E27FC236}">
                <a16:creationId xmlns:a16="http://schemas.microsoft.com/office/drawing/2014/main" id="{6DDE0339-BB90-41F5-96AE-14CB971FF015}"/>
              </a:ext>
            </a:extLst>
          </p:cNvPr>
          <p:cNvSpPr>
            <a:spLocks noGrp="1"/>
          </p:cNvSpPr>
          <p:nvPr>
            <p:ph sz="quarter" idx="19" hasCustomPrompt="1"/>
          </p:nvPr>
        </p:nvSpPr>
        <p:spPr>
          <a:xfrm>
            <a:off x="511175"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5" name="Content Placeholder 8">
            <a:extLst>
              <a:ext uri="{FF2B5EF4-FFF2-40B4-BE49-F238E27FC236}">
                <a16:creationId xmlns:a16="http://schemas.microsoft.com/office/drawing/2014/main" id="{A1F04957-65BD-46E7-8548-07F8CDAC2190}"/>
              </a:ext>
            </a:extLst>
          </p:cNvPr>
          <p:cNvSpPr>
            <a:spLocks noGrp="1"/>
          </p:cNvSpPr>
          <p:nvPr>
            <p:ph sz="quarter" idx="20" hasCustomPrompt="1"/>
          </p:nvPr>
        </p:nvSpPr>
        <p:spPr>
          <a:xfrm>
            <a:off x="2430234"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7" name="Content Placeholder 9">
            <a:extLst>
              <a:ext uri="{FF2B5EF4-FFF2-40B4-BE49-F238E27FC236}">
                <a16:creationId xmlns:a16="http://schemas.microsoft.com/office/drawing/2014/main" id="{740494B8-C381-414A-BB7A-A8D06AE30DB3}"/>
              </a:ext>
            </a:extLst>
          </p:cNvPr>
          <p:cNvSpPr>
            <a:spLocks noGrp="1"/>
          </p:cNvSpPr>
          <p:nvPr>
            <p:ph sz="quarter" idx="21" hasCustomPrompt="1"/>
          </p:nvPr>
        </p:nvSpPr>
        <p:spPr>
          <a:xfrm>
            <a:off x="4349293"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9" name="Content Placeholder 10">
            <a:extLst>
              <a:ext uri="{FF2B5EF4-FFF2-40B4-BE49-F238E27FC236}">
                <a16:creationId xmlns:a16="http://schemas.microsoft.com/office/drawing/2014/main" id="{2C81939D-325D-4011-9F79-84C4BFECFDF8}"/>
              </a:ext>
            </a:extLst>
          </p:cNvPr>
          <p:cNvSpPr>
            <a:spLocks noGrp="1"/>
          </p:cNvSpPr>
          <p:nvPr>
            <p:ph sz="quarter" idx="22" hasCustomPrompt="1"/>
          </p:nvPr>
        </p:nvSpPr>
        <p:spPr>
          <a:xfrm>
            <a:off x="6268352"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31" name="Content Placeholder 11">
            <a:extLst>
              <a:ext uri="{FF2B5EF4-FFF2-40B4-BE49-F238E27FC236}">
                <a16:creationId xmlns:a16="http://schemas.microsoft.com/office/drawing/2014/main" id="{756E2DB3-5433-44FE-AD07-FBBE3D440AB4}"/>
              </a:ext>
            </a:extLst>
          </p:cNvPr>
          <p:cNvSpPr>
            <a:spLocks noGrp="1"/>
          </p:cNvSpPr>
          <p:nvPr>
            <p:ph sz="quarter" idx="23" hasCustomPrompt="1"/>
          </p:nvPr>
        </p:nvSpPr>
        <p:spPr>
          <a:xfrm>
            <a:off x="8187411"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33" name="Content Placeholder 12">
            <a:extLst>
              <a:ext uri="{FF2B5EF4-FFF2-40B4-BE49-F238E27FC236}">
                <a16:creationId xmlns:a16="http://schemas.microsoft.com/office/drawing/2014/main" id="{357A8F6B-63E2-4777-82D3-6D7B324D3ED2}"/>
              </a:ext>
            </a:extLst>
          </p:cNvPr>
          <p:cNvSpPr>
            <a:spLocks noGrp="1"/>
          </p:cNvSpPr>
          <p:nvPr>
            <p:ph sz="quarter" idx="24" hasCustomPrompt="1"/>
          </p:nvPr>
        </p:nvSpPr>
        <p:spPr>
          <a:xfrm>
            <a:off x="10106470"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9132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Tree>
    <p:extLst>
      <p:ext uri="{BB962C8B-B14F-4D97-AF65-F5344CB8AC3E}">
        <p14:creationId xmlns:p14="http://schemas.microsoft.com/office/powerpoint/2010/main" val="21768344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3569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Tree>
    <p:extLst>
      <p:ext uri="{BB962C8B-B14F-4D97-AF65-F5344CB8AC3E}">
        <p14:creationId xmlns:p14="http://schemas.microsoft.com/office/powerpoint/2010/main" val="13589536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ataViz - Text &amp;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3582988" y="1600200"/>
            <a:ext cx="8097837" cy="4495800"/>
          </a:xfrm>
        </p:spPr>
        <p:txBody>
          <a:bodyPr/>
          <a:lstStyle/>
          <a:p>
            <a:r>
              <a:rPr lang="en-US"/>
              <a:t>Click icon to add chart</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508000" y="1601787"/>
            <a:ext cx="2973388" cy="4494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2987" y="973138"/>
            <a:ext cx="8097837"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3" cy="398398"/>
          </a:xfrm>
        </p:spPr>
        <p:txBody>
          <a:bodyPr/>
          <a:lstStyle/>
          <a:p>
            <a:r>
              <a:rPr lang="en-US"/>
              <a:t>Click to edit Master title style</a:t>
            </a:r>
          </a:p>
        </p:txBody>
      </p:sp>
      <p:sp>
        <p:nvSpPr>
          <p:cNvPr id="9" name="Rectangle 8">
            <a:extLst>
              <a:ext uri="{FF2B5EF4-FFF2-40B4-BE49-F238E27FC236}">
                <a16:creationId xmlns:a16="http://schemas.microsoft.com/office/drawing/2014/main" id="{CEB4F623-0894-4D0D-8978-0BFBBCC955C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DataViz layout options are </a:t>
            </a:r>
            <a:br>
              <a:rPr lang="en-US" sz="1200">
                <a:solidFill>
                  <a:schemeClr val="bg1"/>
                </a:solidFill>
                <a:latin typeface="Calibre-Semibold" panose="020B0703030202060203" pitchFamily="34" charset="0"/>
              </a:rPr>
            </a:br>
            <a:r>
              <a:rPr lang="en-US" sz="120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40171592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ataViz - 1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11172825" cy="4495800"/>
          </a:xfrm>
        </p:spPr>
        <p:txBody>
          <a:bodyPr/>
          <a:lstStyle/>
          <a:p>
            <a:r>
              <a:rPr lang="en-US"/>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p>
        </p:txBody>
      </p:sp>
      <p:sp>
        <p:nvSpPr>
          <p:cNvPr id="9" name="Rectangle 8">
            <a:extLst>
              <a:ext uri="{FF2B5EF4-FFF2-40B4-BE49-F238E27FC236}">
                <a16:creationId xmlns:a16="http://schemas.microsoft.com/office/drawing/2014/main" id="{0891508E-3D5B-4491-9DE0-5F5F108BBF2E}"/>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DataViz layout options are </a:t>
            </a:r>
            <a:br>
              <a:rPr lang="en-US" sz="1200">
                <a:solidFill>
                  <a:schemeClr val="bg1"/>
                </a:solidFill>
                <a:latin typeface="Calibre-Semibold" panose="020B0703030202060203" pitchFamily="34" charset="0"/>
              </a:rPr>
            </a:br>
            <a:r>
              <a:rPr lang="en-US" sz="120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31592985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ataViz - 2 Charts 1:2">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3582988" y="6272784"/>
            <a:ext cx="8101012"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3582988" y="1600200"/>
            <a:ext cx="8101012" cy="4495800"/>
          </a:xfrm>
        </p:spPr>
        <p:txBody>
          <a:bodyPr/>
          <a:lstStyle/>
          <a:p>
            <a:r>
              <a:rPr lang="en-US"/>
              <a:t>Click icon to add chart</a:t>
            </a:r>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3582988" y="973138"/>
            <a:ext cx="8101012"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297338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2973388" cy="4495800"/>
          </a:xfrm>
        </p:spPr>
        <p:txBody>
          <a:bodyPr/>
          <a:lstStyle/>
          <a:p>
            <a:r>
              <a:rPr lang="en-US"/>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2973388"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p>
        </p:txBody>
      </p:sp>
      <p:sp>
        <p:nvSpPr>
          <p:cNvPr id="12" name="Rectangle 11">
            <a:extLst>
              <a:ext uri="{FF2B5EF4-FFF2-40B4-BE49-F238E27FC236}">
                <a16:creationId xmlns:a16="http://schemas.microsoft.com/office/drawing/2014/main" id="{73B0B34B-8B5C-45C7-8ED6-E6E702F7860F}"/>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DataViz layout options are </a:t>
            </a:r>
            <a:br>
              <a:rPr lang="en-US" sz="1200">
                <a:solidFill>
                  <a:schemeClr val="bg1"/>
                </a:solidFill>
                <a:latin typeface="Calibre-Semibold" panose="020B0703030202060203" pitchFamily="34" charset="0"/>
              </a:rPr>
            </a:br>
            <a:r>
              <a:rPr lang="en-US" sz="120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091916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c Summ 3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grpSp>
        <p:nvGrpSpPr>
          <p:cNvPr id="7" name="Column Rules">
            <a:extLst>
              <a:ext uri="{FF2B5EF4-FFF2-40B4-BE49-F238E27FC236}">
                <a16:creationId xmlns:a16="http://schemas.microsoft.com/office/drawing/2014/main" id="{87D564AF-DF84-4180-84CA-A17335C05E5A}"/>
              </a:ext>
            </a:extLst>
          </p:cNvPr>
          <p:cNvGrpSpPr/>
          <p:nvPr userDrawn="1"/>
        </p:nvGrpSpPr>
        <p:grpSpPr>
          <a:xfrm>
            <a:off x="505977" y="2225674"/>
            <a:ext cx="7829979" cy="1261872"/>
            <a:chOff x="505977" y="2225674"/>
            <a:chExt cx="7829979" cy="1431925"/>
          </a:xfrm>
        </p:grpSpPr>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833595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p:nvPr userDrawn="1"/>
          </p:nvCxnSpPr>
          <p:spPr>
            <a:xfrm>
              <a:off x="442096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8501064" y="3332098"/>
            <a:ext cx="3175000"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8501064" y="2225675"/>
            <a:ext cx="3175000"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4584421" y="3332098"/>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4584421" y="2225675"/>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7"/>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Column Header</a:t>
            </a:r>
          </a:p>
        </p:txBody>
      </p:sp>
      <p:sp>
        <p:nvSpPr>
          <p:cNvPr id="15" name="Rectangle 14">
            <a:extLst>
              <a:ext uri="{FF2B5EF4-FFF2-40B4-BE49-F238E27FC236}">
                <a16:creationId xmlns:a16="http://schemas.microsoft.com/office/drawing/2014/main" id="{2CD6F558-36EA-4E1B-B941-943C0CC96B5C}"/>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GB" sz="1200" dirty="0">
                <a:solidFill>
                  <a:schemeClr val="bg1"/>
                </a:solidFill>
              </a:rPr>
              <a:t>Make sure the</a:t>
            </a:r>
            <a:br>
              <a:rPr lang="en-GB" sz="1200" dirty="0">
                <a:solidFill>
                  <a:schemeClr val="bg1"/>
                </a:solidFill>
              </a:rPr>
            </a:br>
            <a:r>
              <a:rPr lang="en-GB" sz="1200" dirty="0">
                <a:solidFill>
                  <a:schemeClr val="bg1"/>
                </a:solidFill>
              </a:rPr>
              <a:t>column lines are:</a:t>
            </a:r>
          </a:p>
          <a:p>
            <a:pPr marL="171450" lvl="1" indent="-171450" algn="l">
              <a:spcAft>
                <a:spcPts val="300"/>
              </a:spcAft>
              <a:buFont typeface="+mj-lt"/>
              <a:buAutoNum type="arabicPeriod"/>
            </a:pPr>
            <a:r>
              <a:rPr lang="en-GB" sz="1200" dirty="0">
                <a:solidFill>
                  <a:schemeClr val="bg1"/>
                </a:solidFill>
              </a:rPr>
              <a:t>All the same height</a:t>
            </a:r>
          </a:p>
          <a:p>
            <a:pPr marL="171450" lvl="1" indent="-171450" algn="l">
              <a:spcAft>
                <a:spcPts val="300"/>
              </a:spcAft>
              <a:buFont typeface="+mj-lt"/>
              <a:buAutoNum type="arabicPeriod"/>
            </a:pPr>
            <a:r>
              <a:rPr lang="en-GB" sz="1200" dirty="0">
                <a:solidFill>
                  <a:schemeClr val="bg1"/>
                </a:solidFill>
              </a:rPr>
              <a:t>As tall as the tallest column of text</a:t>
            </a:r>
          </a:p>
          <a:p>
            <a:pPr marL="171450" lvl="1" indent="-171450" algn="l">
              <a:spcAft>
                <a:spcPts val="300"/>
              </a:spcAft>
              <a:buFont typeface="+mj-lt"/>
              <a:buAutoNum type="arabicPeriod"/>
            </a:pPr>
            <a:r>
              <a:rPr lang="en-GB" sz="1200" dirty="0">
                <a:solidFill>
                  <a:schemeClr val="bg1"/>
                </a:solidFill>
              </a:rPr>
              <a:t>Remain equidistant by not ungrouping</a:t>
            </a:r>
          </a:p>
          <a:p>
            <a:pPr algn="l">
              <a:spcAft>
                <a:spcPts val="300"/>
              </a:spcAft>
            </a:pPr>
            <a:r>
              <a:rPr lang="en-GB" sz="1200" dirty="0">
                <a:solidFill>
                  <a:schemeClr val="bg1"/>
                </a:solidFill>
              </a:rPr>
              <a:t>If the column lines get deleted by accident, COPY and paste a set  from the slide layout’s master:</a:t>
            </a:r>
            <a:br>
              <a:rPr lang="en-GB" sz="1200" dirty="0">
                <a:solidFill>
                  <a:schemeClr val="bg1"/>
                </a:solidFill>
              </a:rPr>
            </a:br>
            <a:r>
              <a:rPr lang="en-GB" sz="1200" i="1" dirty="0">
                <a:solidFill>
                  <a:schemeClr val="bg1"/>
                </a:solidFill>
              </a:rPr>
              <a:t>View &gt; Slide Master</a:t>
            </a:r>
          </a:p>
          <a:p>
            <a:pPr algn="l">
              <a:spcAft>
                <a:spcPts val="300"/>
              </a:spcAft>
            </a:pPr>
            <a:endParaRPr lang="en-GB" sz="1800" dirty="0">
              <a:solidFill>
                <a:schemeClr val="bg1"/>
              </a:solidFill>
            </a:endParaRPr>
          </a:p>
        </p:txBody>
      </p:sp>
    </p:spTree>
    <p:extLst>
      <p:ext uri="{BB962C8B-B14F-4D97-AF65-F5344CB8AC3E}">
        <p14:creationId xmlns:p14="http://schemas.microsoft.com/office/powerpoint/2010/main" val="27172453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ataViz - 2 Charts 1:1">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6148386" y="6272784"/>
            <a:ext cx="553561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6148386" y="1600200"/>
            <a:ext cx="5535614" cy="4495800"/>
          </a:xfrm>
        </p:spPr>
        <p:txBody>
          <a:bodyPr/>
          <a:lstStyle/>
          <a:p>
            <a:r>
              <a:rPr lang="en-US"/>
              <a:t>Click icon to add chart</a:t>
            </a:r>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6148386" y="973138"/>
            <a:ext cx="553561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7999" y="6272784"/>
            <a:ext cx="5535613"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7999" y="1600200"/>
            <a:ext cx="5535613" cy="4495800"/>
          </a:xfrm>
        </p:spPr>
        <p:txBody>
          <a:bodyPr/>
          <a:lstStyle/>
          <a:p>
            <a:r>
              <a:rPr lang="en-US"/>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8" y="974154"/>
            <a:ext cx="5535613"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p>
        </p:txBody>
      </p:sp>
      <p:sp>
        <p:nvSpPr>
          <p:cNvPr id="12" name="Rectangle 11">
            <a:extLst>
              <a:ext uri="{FF2B5EF4-FFF2-40B4-BE49-F238E27FC236}">
                <a16:creationId xmlns:a16="http://schemas.microsoft.com/office/drawing/2014/main" id="{539BB95B-E1EA-4AF4-B13C-51870DBAC21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DataViz layout options are </a:t>
            </a:r>
            <a:br>
              <a:rPr lang="en-US" sz="1200">
                <a:solidFill>
                  <a:schemeClr val="bg1"/>
                </a:solidFill>
                <a:latin typeface="Calibre-Semibold" panose="020B0703030202060203" pitchFamily="34" charset="0"/>
              </a:rPr>
            </a:br>
            <a:r>
              <a:rPr lang="en-US" sz="120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407093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ataViz - 3 Charts">
    <p:spTree>
      <p:nvGrpSpPr>
        <p:cNvPr id="1" name=""/>
        <p:cNvGrpSpPr/>
        <p:nvPr/>
      </p:nvGrpSpPr>
      <p:grpSpPr>
        <a:xfrm>
          <a:off x="0" y="0"/>
          <a:ext cx="0" cy="0"/>
          <a:chOff x="0" y="0"/>
          <a:chExt cx="0" cy="0"/>
        </a:xfrm>
      </p:grpSpPr>
      <p:sp>
        <p:nvSpPr>
          <p:cNvPr id="14" name="Source Placeholder 3">
            <a:extLst>
              <a:ext uri="{FF2B5EF4-FFF2-40B4-BE49-F238E27FC236}">
                <a16:creationId xmlns:a16="http://schemas.microsoft.com/office/drawing/2014/main" id="{D6AE0AA0-FEF7-46E7-8BC9-EB6D66ADC8E4}"/>
              </a:ext>
            </a:extLst>
          </p:cNvPr>
          <p:cNvSpPr>
            <a:spLocks noGrp="1"/>
          </p:cNvSpPr>
          <p:nvPr>
            <p:ph type="body" sz="quarter" idx="21" hasCustomPrompt="1"/>
          </p:nvPr>
        </p:nvSpPr>
        <p:spPr>
          <a:xfrm>
            <a:off x="7678040"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12" name="Chart Placeholder 3">
            <a:extLst>
              <a:ext uri="{FF2B5EF4-FFF2-40B4-BE49-F238E27FC236}">
                <a16:creationId xmlns:a16="http://schemas.microsoft.com/office/drawing/2014/main" id="{41D3DC06-D2A2-4F90-B91A-8FFA8737D3B8}"/>
              </a:ext>
            </a:extLst>
          </p:cNvPr>
          <p:cNvSpPr>
            <a:spLocks noGrp="1"/>
          </p:cNvSpPr>
          <p:nvPr>
            <p:ph type="chart" sz="quarter" idx="20"/>
          </p:nvPr>
        </p:nvSpPr>
        <p:spPr>
          <a:xfrm>
            <a:off x="7678040" y="1600200"/>
            <a:ext cx="3483864" cy="4495800"/>
          </a:xfrm>
        </p:spPr>
        <p:txBody>
          <a:bodyPr/>
          <a:lstStyle/>
          <a:p>
            <a:r>
              <a:rPr lang="en-US"/>
              <a:t>Click icon to add chart</a:t>
            </a:r>
          </a:p>
        </p:txBody>
      </p:sp>
      <p:sp>
        <p:nvSpPr>
          <p:cNvPr id="5" name="Subheading Placeholder 3">
            <a:extLst>
              <a:ext uri="{FF2B5EF4-FFF2-40B4-BE49-F238E27FC236}">
                <a16:creationId xmlns:a16="http://schemas.microsoft.com/office/drawing/2014/main" id="{0CCB7705-183B-47CB-8EBE-D47E0F723930}"/>
              </a:ext>
            </a:extLst>
          </p:cNvPr>
          <p:cNvSpPr>
            <a:spLocks noGrp="1"/>
          </p:cNvSpPr>
          <p:nvPr>
            <p:ph type="body" sz="quarter" idx="19" hasCustomPrompt="1"/>
          </p:nvPr>
        </p:nvSpPr>
        <p:spPr>
          <a:xfrm>
            <a:off x="7678040"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4094163"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4094163" y="1600200"/>
            <a:ext cx="3483864" cy="4495800"/>
          </a:xfrm>
        </p:spPr>
        <p:txBody>
          <a:bodyPr/>
          <a:lstStyle/>
          <a:p>
            <a:r>
              <a:rPr lang="en-US"/>
              <a:t>Click icon to add chart</a:t>
            </a:r>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4094163"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4437"/>
            <a:ext cx="3486150"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3486150" cy="4495800"/>
          </a:xfrm>
        </p:spPr>
        <p:txBody>
          <a:bodyPr/>
          <a:lstStyle/>
          <a:p>
            <a:r>
              <a:rPr lang="en-US"/>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3486150"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p>
        </p:txBody>
      </p:sp>
      <p:sp>
        <p:nvSpPr>
          <p:cNvPr id="15" name="Rectangle 14">
            <a:extLst>
              <a:ext uri="{FF2B5EF4-FFF2-40B4-BE49-F238E27FC236}">
                <a16:creationId xmlns:a16="http://schemas.microsoft.com/office/drawing/2014/main" id="{ABCA4E9F-9C9D-48B1-801F-C93D4283947C}"/>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DataViz layout options are </a:t>
            </a:r>
            <a:br>
              <a:rPr lang="en-US" sz="1200">
                <a:solidFill>
                  <a:schemeClr val="bg1"/>
                </a:solidFill>
                <a:latin typeface="Calibre-Semibold" panose="020B0703030202060203" pitchFamily="34" charset="0"/>
              </a:rPr>
            </a:br>
            <a:r>
              <a:rPr lang="en-US" sz="120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36649901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ataViz - Title Only">
    <p:spTree>
      <p:nvGrpSpPr>
        <p:cNvPr id="1" name=""/>
        <p:cNvGrpSpPr/>
        <p:nvPr/>
      </p:nvGrpSpPr>
      <p:grpSpPr>
        <a:xfrm>
          <a:off x="0" y="0"/>
          <a:ext cx="0" cy="0"/>
          <a:chOff x="0" y="0"/>
          <a:chExt cx="0" cy="0"/>
        </a:xfrm>
      </p:grpSpPr>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t"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p>
        </p:txBody>
      </p:sp>
      <p:sp>
        <p:nvSpPr>
          <p:cNvPr id="5" name="Rectangle 4">
            <a:extLst>
              <a:ext uri="{FF2B5EF4-FFF2-40B4-BE49-F238E27FC236}">
                <a16:creationId xmlns:a16="http://schemas.microsoft.com/office/drawing/2014/main" id="{92693A9B-C3DC-4DC4-8E9A-7A879A723001}"/>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a:solidFill>
                  <a:schemeClr val="bg1"/>
                </a:solidFill>
                <a:latin typeface="Calibre-Semibold" panose="020B0703030202060203" pitchFamily="34" charset="0"/>
              </a:rPr>
              <a:t>DataViz layout options are </a:t>
            </a:r>
            <a:br>
              <a:rPr lang="en-US" sz="1200">
                <a:solidFill>
                  <a:schemeClr val="bg1"/>
                </a:solidFill>
                <a:latin typeface="Calibre-Semibold" panose="020B0703030202060203" pitchFamily="34" charset="0"/>
              </a:rPr>
            </a:br>
            <a:r>
              <a:rPr lang="en-US" sz="120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6772008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0212" cy="180975"/>
          </a:xfrm>
        </p:spPr>
        <p:txBody>
          <a:bodyPr wrap="none" anchor="b" anchorCtr="0"/>
          <a:lstStyle>
            <a:lvl1pPr>
              <a:defRPr sz="900">
                <a:solidFill>
                  <a:srgbClr val="80BBAD"/>
                </a:solidFill>
                <a:latin typeface="Space Mono" panose="02000509040000020004" pitchFamily="49" charset="0"/>
              </a:defRPr>
            </a:lvl1pPr>
          </a:lstStyle>
          <a:p>
            <a:pPr lvl="0"/>
            <a:r>
              <a:rPr lang="en-US"/>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US"/>
              <a:t>Asset/Property name,</a:t>
            </a:r>
            <a:br>
              <a:rPr lang="en-US"/>
            </a:br>
            <a:r>
              <a:rPr lang="en-US"/>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5" y="2852738"/>
            <a:ext cx="3486148" cy="3551237"/>
          </a:xfrm>
          <a:solidFill>
            <a:srgbClr val="CBCDCB"/>
          </a:solidFill>
        </p:spPr>
        <p:txBody>
          <a:bodyPr rIns="0" anchor="ctr" anchorCtr="0"/>
          <a:lstStyle>
            <a:lvl1pPr algn="ctr">
              <a:defRPr/>
            </a:lvl1pPr>
          </a:lstStyle>
          <a:p>
            <a:r>
              <a:rPr lang="en-US"/>
              <a:t>Click icon to add picture</a:t>
            </a:r>
          </a:p>
        </p:txBody>
      </p:sp>
      <p:sp>
        <p:nvSpPr>
          <p:cNvPr id="24" name="Quote Name Placeholder">
            <a:extLst>
              <a:ext uri="{FF2B5EF4-FFF2-40B4-BE49-F238E27FC236}">
                <a16:creationId xmlns:a16="http://schemas.microsoft.com/office/drawing/2014/main" id="{4A30F32B-E426-4724-BE90-F0B8DDAFDF48}"/>
              </a:ext>
            </a:extLst>
          </p:cNvPr>
          <p:cNvSpPr>
            <a:spLocks noGrp="1"/>
          </p:cNvSpPr>
          <p:nvPr>
            <p:ph type="body" sz="quarter" idx="49" hasCustomPrompt="1"/>
          </p:nvPr>
        </p:nvSpPr>
        <p:spPr>
          <a:xfrm>
            <a:off x="8194675" y="2346961"/>
            <a:ext cx="3484563" cy="404178"/>
          </a:xfrm>
        </p:spPr>
        <p:txBody>
          <a:bodyPr rIns="0"/>
          <a:lstStyle>
            <a:lvl1pPr algn="r">
              <a:spcBef>
                <a:spcPts val="0"/>
              </a:spcBef>
              <a:spcAft>
                <a:spcPts val="0"/>
              </a:spcAft>
              <a:defRPr sz="1200">
                <a:solidFill>
                  <a:schemeClr val="accent6"/>
                </a:solidFill>
                <a:latin typeface="Financier Display Semibold" panose="02020703070506060203" pitchFamily="18" charset="0"/>
              </a:defRPr>
            </a:lvl1pPr>
            <a:lvl2pPr algn="r">
              <a:defRPr sz="1050">
                <a:latin typeface="+mn-lt"/>
              </a:defRPr>
            </a:lvl2pPr>
          </a:lstStyle>
          <a:p>
            <a:pPr lvl="0"/>
            <a:r>
              <a:rPr lang="en-US"/>
              <a:t>First </a:t>
            </a:r>
            <a:r>
              <a:rPr lang="en-US" err="1"/>
              <a:t>Lastname</a:t>
            </a:r>
            <a:endParaRPr lang="en-US"/>
          </a:p>
          <a:p>
            <a:pPr lvl="1"/>
            <a:r>
              <a:rPr lang="en-US"/>
              <a:t>Title, Company</a:t>
            </a:r>
          </a:p>
        </p:txBody>
      </p:sp>
      <p:sp>
        <p:nvSpPr>
          <p:cNvPr id="22" name="Quote Text Placeholder">
            <a:extLst>
              <a:ext uri="{FF2B5EF4-FFF2-40B4-BE49-F238E27FC236}">
                <a16:creationId xmlns:a16="http://schemas.microsoft.com/office/drawing/2014/main" id="{1C3633B3-6BD8-4C62-AB77-AE4A03FED68F}"/>
              </a:ext>
            </a:extLst>
          </p:cNvPr>
          <p:cNvSpPr>
            <a:spLocks noGrp="1"/>
          </p:cNvSpPr>
          <p:nvPr>
            <p:ph type="body" sz="quarter" idx="48" hasCustomPrompt="1"/>
          </p:nvPr>
        </p:nvSpPr>
        <p:spPr>
          <a:xfrm>
            <a:off x="8194675" y="1601788"/>
            <a:ext cx="3484563" cy="649224"/>
          </a:xfrm>
        </p:spPr>
        <p:txBody>
          <a:bodyPr rIns="0" anchor="b" anchorCtr="0"/>
          <a:lstStyle>
            <a:lvl1pPr algn="r">
              <a:defRPr sz="1600">
                <a:solidFill>
                  <a:srgbClr val="80BBAD"/>
                </a:solidFill>
              </a:defRPr>
            </a:lvl1pPr>
          </a:lstStyle>
          <a:p>
            <a:pPr lvl="0"/>
            <a:r>
              <a:rPr lang="en-US"/>
              <a:t>Quote Text here</a:t>
            </a:r>
          </a:p>
        </p:txBody>
      </p:sp>
      <p:sp>
        <p:nvSpPr>
          <p:cNvPr id="20" name="Opening Quotes">
            <a:extLst>
              <a:ext uri="{FF2B5EF4-FFF2-40B4-BE49-F238E27FC236}">
                <a16:creationId xmlns:a16="http://schemas.microsoft.com/office/drawing/2014/main" id="{15E826B4-64A6-4A6D-A249-3F1684AD8AFD}"/>
              </a:ext>
            </a:extLst>
          </p:cNvPr>
          <p:cNvSpPr>
            <a:spLocks noChangeAspect="1"/>
          </p:cNvSpPr>
          <p:nvPr/>
        </p:nvSpPr>
        <p:spPr>
          <a:xfrm>
            <a:off x="11445067" y="1601790"/>
            <a:ext cx="235756" cy="18176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a:p>
        </p:txBody>
      </p:sp>
    </p:spTree>
    <p:extLst>
      <p:ext uri="{BB962C8B-B14F-4D97-AF65-F5344CB8AC3E}">
        <p14:creationId xmlns:p14="http://schemas.microsoft.com/office/powerpoint/2010/main" val="2825317157"/>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8150" cy="180975"/>
          </a:xfrm>
        </p:spPr>
        <p:txBody>
          <a:bodyPr wrap="none" anchor="b" anchorCtr="0"/>
          <a:lstStyle>
            <a:lvl1pPr>
              <a:defRPr sz="900">
                <a:solidFill>
                  <a:srgbClr val="80BBAD"/>
                </a:solidFill>
                <a:latin typeface="Space Mono" panose="02000509040000020004" pitchFamily="49" charset="0"/>
              </a:defRPr>
            </a:lvl1pPr>
          </a:lstStyle>
          <a:p>
            <a:pPr lvl="0"/>
            <a:r>
              <a:rPr lang="en-US"/>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US"/>
              <a:t>Asset/Property name,</a:t>
            </a:r>
            <a:br>
              <a:rPr lang="en-US"/>
            </a:br>
            <a:r>
              <a:rPr lang="en-US"/>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4" y="454024"/>
            <a:ext cx="3997325" cy="5949952"/>
          </a:xfrm>
          <a:solidFill>
            <a:srgbClr val="CBCDCB"/>
          </a:solidFill>
        </p:spPr>
        <p:txBody>
          <a:bodyPr rIns="0" anchor="ctr" anchorCtr="0"/>
          <a:lstStyle>
            <a:lvl1pPr algn="ctr">
              <a:defRPr/>
            </a:lvl1pPr>
          </a:lstStyle>
          <a:p>
            <a:r>
              <a:rPr lang="en-US"/>
              <a:t>Click icon to add picture</a:t>
            </a:r>
          </a:p>
        </p:txBody>
      </p:sp>
    </p:spTree>
    <p:extLst>
      <p:ext uri="{BB962C8B-B14F-4D97-AF65-F5344CB8AC3E}">
        <p14:creationId xmlns:p14="http://schemas.microsoft.com/office/powerpoint/2010/main" val="3784878384"/>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rack Record - 2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Header</a:t>
            </a:r>
          </a:p>
        </p:txBody>
      </p:sp>
      <p:sp>
        <p:nvSpPr>
          <p:cNvPr id="4" name="Sector Asset Placeholder 1">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601788"/>
            <a:ext cx="5021263" cy="463750"/>
          </a:xfrm>
        </p:spPr>
        <p:txBody>
          <a:bodyPr anchor="b" anchorCtr="0"/>
          <a:lstStyle>
            <a:lvl1pPr>
              <a:defRPr>
                <a:solidFill>
                  <a:srgbClr val="96B3B6"/>
                </a:solidFill>
              </a:defRPr>
            </a:lvl1pPr>
          </a:lstStyle>
          <a:p>
            <a:pPr lvl="0"/>
            <a:r>
              <a:rPr lang="en-US"/>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2227264"/>
            <a:ext cx="4516437" cy="195262"/>
          </a:xfrm>
        </p:spPr>
        <p:txBody>
          <a:bodyPr rIns="0" anchor="b" anchorCtr="0"/>
          <a:lstStyle>
            <a:lvl1pPr>
              <a:defRPr sz="1400" cap="all" baseline="0">
                <a:latin typeface="Calibre Medium" panose="020B0603030202060203" pitchFamily="34" charset="0"/>
              </a:defRPr>
            </a:lvl1pPr>
          </a:lstStyle>
          <a:p>
            <a:pPr lvl="0"/>
            <a:r>
              <a:rPr lang="en-US"/>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US"/>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636525"/>
            <a:ext cx="2452688" cy="2614926"/>
          </a:xfrm>
          <a:solidFill>
            <a:srgbClr val="CBCDCB"/>
          </a:solidFill>
        </p:spPr>
        <p:txBody>
          <a:bodyPr rIns="0" anchor="ctr" anchorCtr="0"/>
          <a:lstStyle>
            <a:lvl1pPr algn="ctr">
              <a:defRPr/>
            </a:lvl1pPr>
          </a:lstStyle>
          <a:p>
            <a:r>
              <a:rPr lang="en-US"/>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636838"/>
            <a:ext cx="2450592" cy="2614612"/>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7 rows</a:t>
            </a:r>
          </a:p>
        </p:txBody>
      </p:sp>
      <p:sp>
        <p:nvSpPr>
          <p:cNvPr id="21" name="Sector Asset Placeholder 2">
            <a:extLst>
              <a:ext uri="{FF2B5EF4-FFF2-40B4-BE49-F238E27FC236}">
                <a16:creationId xmlns:a16="http://schemas.microsoft.com/office/drawing/2014/main" id="{1CB0BF30-A45D-4066-89F3-913BA2DDDFDF}"/>
              </a:ext>
            </a:extLst>
          </p:cNvPr>
          <p:cNvSpPr>
            <a:spLocks noGrp="1"/>
          </p:cNvSpPr>
          <p:nvPr>
            <p:ph sz="quarter" idx="48" hasCustomPrompt="1"/>
          </p:nvPr>
        </p:nvSpPr>
        <p:spPr>
          <a:xfrm>
            <a:off x="6146800" y="1601788"/>
            <a:ext cx="5021263" cy="463750"/>
          </a:xfrm>
        </p:spPr>
        <p:txBody>
          <a:bodyPr anchor="b" anchorCtr="0"/>
          <a:lstStyle>
            <a:lvl1pPr>
              <a:defRPr>
                <a:solidFill>
                  <a:srgbClr val="96B3B6"/>
                </a:solidFill>
              </a:defRPr>
            </a:lvl1pPr>
          </a:lstStyle>
          <a:p>
            <a:pPr lvl="0"/>
            <a:r>
              <a:rPr lang="en-US"/>
              <a:t>Sector or Asset Type</a:t>
            </a:r>
          </a:p>
        </p:txBody>
      </p:sp>
      <p:sp>
        <p:nvSpPr>
          <p:cNvPr id="22" name="Co. Name Placeholder 2">
            <a:extLst>
              <a:ext uri="{FF2B5EF4-FFF2-40B4-BE49-F238E27FC236}">
                <a16:creationId xmlns:a16="http://schemas.microsoft.com/office/drawing/2014/main" id="{05A7C511-0C58-4634-A410-74911CC57C7F}"/>
              </a:ext>
            </a:extLst>
          </p:cNvPr>
          <p:cNvSpPr>
            <a:spLocks noGrp="1"/>
          </p:cNvSpPr>
          <p:nvPr>
            <p:ph type="body" sz="quarter" idx="49" hasCustomPrompt="1"/>
          </p:nvPr>
        </p:nvSpPr>
        <p:spPr>
          <a:xfrm>
            <a:off x="6138863" y="2227264"/>
            <a:ext cx="4516437" cy="195262"/>
          </a:xfrm>
        </p:spPr>
        <p:txBody>
          <a:bodyPr rIns="0" anchor="b" anchorCtr="0"/>
          <a:lstStyle>
            <a:lvl1pPr>
              <a:defRPr sz="1400" cap="all" baseline="0">
                <a:latin typeface="Calibre Medium" panose="020B0603030202060203" pitchFamily="34" charset="0"/>
              </a:defRPr>
            </a:lvl1pPr>
          </a:lstStyle>
          <a:p>
            <a:pPr lvl="0"/>
            <a:r>
              <a:rPr lang="en-US"/>
              <a:t>Company Name</a:t>
            </a:r>
          </a:p>
        </p:txBody>
      </p:sp>
      <p:sp>
        <p:nvSpPr>
          <p:cNvPr id="23" name="Year Placeholder 2">
            <a:extLst>
              <a:ext uri="{FF2B5EF4-FFF2-40B4-BE49-F238E27FC236}">
                <a16:creationId xmlns:a16="http://schemas.microsoft.com/office/drawing/2014/main" id="{AAECA73B-E9F1-4B11-B1FF-36A5F2BFEA17}"/>
              </a:ext>
            </a:extLst>
          </p:cNvPr>
          <p:cNvSpPr>
            <a:spLocks noGrp="1"/>
          </p:cNvSpPr>
          <p:nvPr>
            <p:ph type="body" sz="quarter" idx="50" hasCustomPrompt="1"/>
          </p:nvPr>
        </p:nvSpPr>
        <p:spPr>
          <a:xfrm>
            <a:off x="10655300"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US"/>
              <a:t>Year</a:t>
            </a:r>
          </a:p>
        </p:txBody>
      </p:sp>
      <p:cxnSp>
        <p:nvCxnSpPr>
          <p:cNvPr id="24" name="Horizontal Line 2">
            <a:extLst>
              <a:ext uri="{FF2B5EF4-FFF2-40B4-BE49-F238E27FC236}">
                <a16:creationId xmlns:a16="http://schemas.microsoft.com/office/drawing/2014/main" id="{87477E01-7F4D-4012-BA93-177BB45A09FF}"/>
              </a:ext>
            </a:extLst>
          </p:cNvPr>
          <p:cNvCxnSpPr/>
          <p:nvPr userDrawn="1"/>
        </p:nvCxnSpPr>
        <p:spPr>
          <a:xfrm>
            <a:off x="6138342"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4030913B-7188-4276-A89C-49544D94F904}"/>
              </a:ext>
            </a:extLst>
          </p:cNvPr>
          <p:cNvSpPr>
            <a:spLocks noGrp="1"/>
          </p:cNvSpPr>
          <p:nvPr>
            <p:ph type="pic" sz="quarter" idx="51"/>
          </p:nvPr>
        </p:nvSpPr>
        <p:spPr>
          <a:xfrm>
            <a:off x="6146800" y="2636525"/>
            <a:ext cx="2452688" cy="2614926"/>
          </a:xfrm>
          <a:solidFill>
            <a:srgbClr val="CBCDCB"/>
          </a:solidFill>
        </p:spPr>
        <p:txBody>
          <a:bodyPr rIns="0" anchor="ctr" anchorCtr="0"/>
          <a:lstStyle>
            <a:lvl1pPr algn="ctr">
              <a:defRPr/>
            </a:lvl1pPr>
          </a:lstStyle>
          <a:p>
            <a:r>
              <a:rPr lang="en-US"/>
              <a:t>Click icon to add picture</a:t>
            </a:r>
          </a:p>
        </p:txBody>
      </p:sp>
      <p:sp>
        <p:nvSpPr>
          <p:cNvPr id="26" name="Table Placeholder 2">
            <a:extLst>
              <a:ext uri="{FF2B5EF4-FFF2-40B4-BE49-F238E27FC236}">
                <a16:creationId xmlns:a16="http://schemas.microsoft.com/office/drawing/2014/main" id="{AC9ED858-80A4-4C66-9289-A5DAF91EE2AD}"/>
              </a:ext>
            </a:extLst>
          </p:cNvPr>
          <p:cNvSpPr>
            <a:spLocks noGrp="1"/>
          </p:cNvSpPr>
          <p:nvPr>
            <p:ph type="tbl" sz="quarter" idx="52" hasCustomPrompt="1"/>
          </p:nvPr>
        </p:nvSpPr>
        <p:spPr>
          <a:xfrm>
            <a:off x="8717471" y="2636838"/>
            <a:ext cx="2450592" cy="2614612"/>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7 rows</a:t>
            </a:r>
          </a:p>
        </p:txBody>
      </p:sp>
    </p:spTree>
    <p:extLst>
      <p:ext uri="{BB962C8B-B14F-4D97-AF65-F5344CB8AC3E}">
        <p14:creationId xmlns:p14="http://schemas.microsoft.com/office/powerpoint/2010/main" val="4248420994"/>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rack Record - 4up Option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US"/>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1894272"/>
            <a:ext cx="4516437" cy="195262"/>
          </a:xfrm>
        </p:spPr>
        <p:txBody>
          <a:bodyPr rIns="0" anchor="b" anchorCtr="0"/>
          <a:lstStyle>
            <a:lvl1pPr>
              <a:defRPr sz="1200" cap="all" baseline="0">
                <a:latin typeface="Calibre Medium" panose="020B0603030202060203" pitchFamily="34" charset="0"/>
              </a:defRPr>
            </a:lvl1pPr>
          </a:lstStyle>
          <a:p>
            <a:pPr lvl="0"/>
            <a:r>
              <a:rPr lang="en-US"/>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227263"/>
            <a:ext cx="2452688" cy="1773233"/>
          </a:xfrm>
          <a:solidFill>
            <a:srgbClr val="CBCDCB"/>
          </a:solidFill>
        </p:spPr>
        <p:txBody>
          <a:bodyPr rIns="0" anchor="ctr" anchorCtr="0"/>
          <a:lstStyle>
            <a:lvl1pPr algn="ctr">
              <a:defRPr/>
            </a:lvl1pPr>
          </a:lstStyle>
          <a:p>
            <a:r>
              <a:rPr lang="en-US"/>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227264"/>
            <a:ext cx="2450592" cy="1773034"/>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
        <p:nvSpPr>
          <p:cNvPr id="19" name="Co. Name Placeholder 2">
            <a:extLst>
              <a:ext uri="{FF2B5EF4-FFF2-40B4-BE49-F238E27FC236}">
                <a16:creationId xmlns:a16="http://schemas.microsoft.com/office/drawing/2014/main" id="{4CC0E765-7BE1-4C6B-A85C-9E3C78817695}"/>
              </a:ext>
            </a:extLst>
          </p:cNvPr>
          <p:cNvSpPr>
            <a:spLocks noGrp="1"/>
          </p:cNvSpPr>
          <p:nvPr>
            <p:ph type="body" sz="quarter" idx="48" hasCustomPrompt="1"/>
          </p:nvPr>
        </p:nvSpPr>
        <p:spPr>
          <a:xfrm>
            <a:off x="503238" y="4297746"/>
            <a:ext cx="4516437" cy="195262"/>
          </a:xfrm>
        </p:spPr>
        <p:txBody>
          <a:bodyPr rIns="0" anchor="b" anchorCtr="0"/>
          <a:lstStyle>
            <a:lvl1pPr>
              <a:defRPr sz="1200" cap="all" baseline="0">
                <a:latin typeface="Calibre Medium" panose="020B0603030202060203" pitchFamily="34" charset="0"/>
              </a:defRPr>
            </a:lvl1pPr>
          </a:lstStyle>
          <a:p>
            <a:pPr lvl="0"/>
            <a:r>
              <a:rPr lang="en-US"/>
              <a:t>Company Name</a:t>
            </a:r>
          </a:p>
        </p:txBody>
      </p:sp>
      <p:sp>
        <p:nvSpPr>
          <p:cNvPr id="20" name="Year Placeholder 2">
            <a:extLst>
              <a:ext uri="{FF2B5EF4-FFF2-40B4-BE49-F238E27FC236}">
                <a16:creationId xmlns:a16="http://schemas.microsoft.com/office/drawing/2014/main" id="{504DB5A4-AAD4-4484-9459-60479988E2FF}"/>
              </a:ext>
            </a:extLst>
          </p:cNvPr>
          <p:cNvSpPr>
            <a:spLocks noGrp="1"/>
          </p:cNvSpPr>
          <p:nvPr>
            <p:ph type="body" sz="quarter" idx="49" hasCustomPrompt="1"/>
          </p:nvPr>
        </p:nvSpPr>
        <p:spPr>
          <a:xfrm>
            <a:off x="50196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a:t>Year</a:t>
            </a:r>
          </a:p>
        </p:txBody>
      </p:sp>
      <p:cxnSp>
        <p:nvCxnSpPr>
          <p:cNvPr id="27" name="Horizontal Line 2">
            <a:extLst>
              <a:ext uri="{FF2B5EF4-FFF2-40B4-BE49-F238E27FC236}">
                <a16:creationId xmlns:a16="http://schemas.microsoft.com/office/drawing/2014/main" id="{5791BDAE-CBC0-423D-8BC1-D5A18BA09A97}"/>
              </a:ext>
            </a:extLst>
          </p:cNvPr>
          <p:cNvCxnSpPr/>
          <p:nvPr userDrawn="1"/>
        </p:nvCxnSpPr>
        <p:spPr>
          <a:xfrm>
            <a:off x="5027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630737"/>
            <a:ext cx="2452688" cy="1773233"/>
          </a:xfrm>
          <a:solidFill>
            <a:srgbClr val="CBCDCB"/>
          </a:solidFill>
        </p:spPr>
        <p:txBody>
          <a:bodyPr rIns="0" anchor="ctr" anchorCtr="0"/>
          <a:lstStyle>
            <a:lvl1pPr algn="ctr">
              <a:defRPr/>
            </a:lvl1pPr>
          </a:lstStyle>
          <a:p>
            <a:r>
              <a:rPr lang="en-US"/>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3081846" y="4630738"/>
            <a:ext cx="2450592" cy="1773034"/>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
        <p:nvSpPr>
          <p:cNvPr id="30" name="Sector Asset Placeholder Right">
            <a:extLst>
              <a:ext uri="{FF2B5EF4-FFF2-40B4-BE49-F238E27FC236}">
                <a16:creationId xmlns:a16="http://schemas.microsoft.com/office/drawing/2014/main" id="{D819F0FA-C893-42D1-B3CF-58FF8CF6C104}"/>
              </a:ext>
            </a:extLst>
          </p:cNvPr>
          <p:cNvSpPr>
            <a:spLocks noGrp="1"/>
          </p:cNvSpPr>
          <p:nvPr>
            <p:ph sz="quarter" idx="52" hasCustomPrompt="1"/>
          </p:nvPr>
        </p:nvSpPr>
        <p:spPr>
          <a:xfrm>
            <a:off x="6657975" y="1292229"/>
            <a:ext cx="5021263" cy="566122"/>
          </a:xfrm>
        </p:spPr>
        <p:txBody>
          <a:bodyPr anchor="b" anchorCtr="0"/>
          <a:lstStyle>
            <a:lvl1pPr>
              <a:defRPr>
                <a:solidFill>
                  <a:srgbClr val="96B3B6"/>
                </a:solidFill>
              </a:defRPr>
            </a:lvl1pPr>
          </a:lstStyle>
          <a:p>
            <a:pPr lvl="0"/>
            <a:r>
              <a:rPr lang="en-US"/>
              <a:t>Sector or Asset Type</a:t>
            </a:r>
          </a:p>
        </p:txBody>
      </p:sp>
      <p:sp>
        <p:nvSpPr>
          <p:cNvPr id="31" name="Co. Name Placeholder 3">
            <a:extLst>
              <a:ext uri="{FF2B5EF4-FFF2-40B4-BE49-F238E27FC236}">
                <a16:creationId xmlns:a16="http://schemas.microsoft.com/office/drawing/2014/main" id="{E7031D90-1512-4FAE-BCBE-E4B943472794}"/>
              </a:ext>
            </a:extLst>
          </p:cNvPr>
          <p:cNvSpPr>
            <a:spLocks noGrp="1"/>
          </p:cNvSpPr>
          <p:nvPr>
            <p:ph type="body" sz="quarter" idx="53" hasCustomPrompt="1"/>
          </p:nvPr>
        </p:nvSpPr>
        <p:spPr>
          <a:xfrm>
            <a:off x="6650038" y="1894272"/>
            <a:ext cx="4516437" cy="195262"/>
          </a:xfrm>
        </p:spPr>
        <p:txBody>
          <a:bodyPr rIns="0" anchor="b" anchorCtr="0"/>
          <a:lstStyle>
            <a:lvl1pPr>
              <a:defRPr sz="1200" cap="all" baseline="0">
                <a:latin typeface="Calibre Medium" panose="020B0603030202060203" pitchFamily="34" charset="0"/>
              </a:defRPr>
            </a:lvl1pPr>
          </a:lstStyle>
          <a:p>
            <a:pPr lvl="0"/>
            <a:r>
              <a:rPr lang="en-US"/>
              <a:t>Company Name</a:t>
            </a:r>
          </a:p>
        </p:txBody>
      </p:sp>
      <p:sp>
        <p:nvSpPr>
          <p:cNvPr id="32" name="Year Placeholder 3">
            <a:extLst>
              <a:ext uri="{FF2B5EF4-FFF2-40B4-BE49-F238E27FC236}">
                <a16:creationId xmlns:a16="http://schemas.microsoft.com/office/drawing/2014/main" id="{2CBC58A0-C53F-4B2F-BCDC-0F3B44254595}"/>
              </a:ext>
            </a:extLst>
          </p:cNvPr>
          <p:cNvSpPr>
            <a:spLocks noGrp="1"/>
          </p:cNvSpPr>
          <p:nvPr>
            <p:ph type="body" sz="quarter" idx="54" hasCustomPrompt="1"/>
          </p:nvPr>
        </p:nvSpPr>
        <p:spPr>
          <a:xfrm>
            <a:off x="111664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a:t>Year</a:t>
            </a:r>
          </a:p>
        </p:txBody>
      </p:sp>
      <p:cxnSp>
        <p:nvCxnSpPr>
          <p:cNvPr id="33" name="Horizontal Line 3">
            <a:extLst>
              <a:ext uri="{FF2B5EF4-FFF2-40B4-BE49-F238E27FC236}">
                <a16:creationId xmlns:a16="http://schemas.microsoft.com/office/drawing/2014/main" id="{54BC91F1-FB72-4232-8994-A5ABAC62D7B1}"/>
              </a:ext>
            </a:extLst>
          </p:cNvPr>
          <p:cNvCxnSpPr/>
          <p:nvPr userDrawn="1"/>
        </p:nvCxnSpPr>
        <p:spPr>
          <a:xfrm>
            <a:off x="66495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657975" y="2227263"/>
            <a:ext cx="2452688" cy="1773233"/>
          </a:xfrm>
          <a:solidFill>
            <a:srgbClr val="CBCDCB"/>
          </a:solidFill>
        </p:spPr>
        <p:txBody>
          <a:bodyPr rIns="0" anchor="ctr" anchorCtr="0"/>
          <a:lstStyle>
            <a:lvl1pPr algn="ctr">
              <a:defRPr/>
            </a:lvl1pPr>
          </a:lstStyle>
          <a:p>
            <a:r>
              <a:rPr lang="en-US"/>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9228646" y="2227264"/>
            <a:ext cx="2450592" cy="1773034"/>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
        <p:nvSpPr>
          <p:cNvPr id="36" name="Co. Name Placeholder 4">
            <a:extLst>
              <a:ext uri="{FF2B5EF4-FFF2-40B4-BE49-F238E27FC236}">
                <a16:creationId xmlns:a16="http://schemas.microsoft.com/office/drawing/2014/main" id="{3F17F86A-36FD-48D5-80AE-920B4EEF744A}"/>
              </a:ext>
            </a:extLst>
          </p:cNvPr>
          <p:cNvSpPr>
            <a:spLocks noGrp="1"/>
          </p:cNvSpPr>
          <p:nvPr>
            <p:ph type="body" sz="quarter" idx="57" hasCustomPrompt="1"/>
          </p:nvPr>
        </p:nvSpPr>
        <p:spPr>
          <a:xfrm>
            <a:off x="6650038" y="4297746"/>
            <a:ext cx="4516437" cy="195262"/>
          </a:xfrm>
        </p:spPr>
        <p:txBody>
          <a:bodyPr rIns="0" anchor="b" anchorCtr="0"/>
          <a:lstStyle>
            <a:lvl1pPr>
              <a:defRPr sz="1200" cap="all" baseline="0">
                <a:latin typeface="Calibre Medium" panose="020B0603030202060203" pitchFamily="34" charset="0"/>
              </a:defRPr>
            </a:lvl1pPr>
          </a:lstStyle>
          <a:p>
            <a:pPr lvl="0"/>
            <a:r>
              <a:rPr lang="en-US"/>
              <a:t>Company Name</a:t>
            </a:r>
          </a:p>
        </p:txBody>
      </p:sp>
      <p:sp>
        <p:nvSpPr>
          <p:cNvPr id="37" name="Year Placeholder 4">
            <a:extLst>
              <a:ext uri="{FF2B5EF4-FFF2-40B4-BE49-F238E27FC236}">
                <a16:creationId xmlns:a16="http://schemas.microsoft.com/office/drawing/2014/main" id="{592051E0-EF41-4E93-AA7A-CD4CEFC9D5B6}"/>
              </a:ext>
            </a:extLst>
          </p:cNvPr>
          <p:cNvSpPr>
            <a:spLocks noGrp="1"/>
          </p:cNvSpPr>
          <p:nvPr>
            <p:ph type="body" sz="quarter" idx="58" hasCustomPrompt="1"/>
          </p:nvPr>
        </p:nvSpPr>
        <p:spPr>
          <a:xfrm>
            <a:off x="111664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a:t>Year</a:t>
            </a:r>
          </a:p>
        </p:txBody>
      </p:sp>
      <p:cxnSp>
        <p:nvCxnSpPr>
          <p:cNvPr id="38" name="Horizontal Line 4">
            <a:extLst>
              <a:ext uri="{FF2B5EF4-FFF2-40B4-BE49-F238E27FC236}">
                <a16:creationId xmlns:a16="http://schemas.microsoft.com/office/drawing/2014/main" id="{2C1672BB-1917-4F95-9308-10CAD1CC0F34}"/>
              </a:ext>
            </a:extLst>
          </p:cNvPr>
          <p:cNvCxnSpPr/>
          <p:nvPr userDrawn="1"/>
        </p:nvCxnSpPr>
        <p:spPr>
          <a:xfrm>
            <a:off x="66495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657975" y="4630737"/>
            <a:ext cx="2452688" cy="1773233"/>
          </a:xfrm>
          <a:solidFill>
            <a:srgbClr val="CBCDCB"/>
          </a:solidFill>
        </p:spPr>
        <p:txBody>
          <a:bodyPr rIns="0" anchor="ctr" anchorCtr="0"/>
          <a:lstStyle>
            <a:lvl1pPr algn="ctr">
              <a:defRPr/>
            </a:lvl1pPr>
          </a:lstStyle>
          <a:p>
            <a:r>
              <a:rPr lang="en-US"/>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9228646" y="4630738"/>
            <a:ext cx="2450592" cy="1773034"/>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Tree>
    <p:extLst>
      <p:ext uri="{BB962C8B-B14F-4D97-AF65-F5344CB8AC3E}">
        <p14:creationId xmlns:p14="http://schemas.microsoft.com/office/powerpoint/2010/main" val="3077726537"/>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rack Record - 3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US"/>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4" y="2227263"/>
            <a:ext cx="3484563" cy="1773233"/>
          </a:xfrm>
          <a:solidFill>
            <a:srgbClr val="CBCDCB"/>
          </a:solidFill>
        </p:spPr>
        <p:txBody>
          <a:bodyPr rIns="0" anchor="ctr" anchorCtr="0"/>
          <a:lstStyle>
            <a:lvl1pPr algn="ctr">
              <a:defRPr/>
            </a:lvl1pPr>
          </a:lstStyle>
          <a:p>
            <a:r>
              <a:rPr lang="en-US"/>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511174" y="4000495"/>
            <a:ext cx="3484563" cy="1876427"/>
          </a:xfrm>
        </p:spPr>
        <p:txBody>
          <a:bodyPr rIns="0" anchor="ctr" anchorCtr="0"/>
          <a:lstStyle>
            <a:lvl1pPr algn="ctr">
              <a:defRPr/>
            </a:lvl1pPr>
            <a:lvl2pPr algn="ctr">
              <a:defRPr sz="1200"/>
            </a:lvl2pPr>
          </a:lstStyle>
          <a:p>
            <a:r>
              <a:rPr lang="en-US"/>
              <a:t>Click icon to insert table</a:t>
            </a:r>
            <a:br>
              <a:rPr lang="en-US"/>
            </a:br>
            <a:r>
              <a:rPr lang="en-US"/>
              <a:t>2 columns x 6 rows</a:t>
            </a:r>
          </a:p>
        </p:txBody>
      </p:sp>
      <p:sp>
        <p:nvSpPr>
          <p:cNvPr id="41" name="Picture Placeholder 2">
            <a:extLst>
              <a:ext uri="{FF2B5EF4-FFF2-40B4-BE49-F238E27FC236}">
                <a16:creationId xmlns:a16="http://schemas.microsoft.com/office/drawing/2014/main" id="{D16FDEBB-CDB1-4A20-9F59-F349EEE1C516}"/>
              </a:ext>
            </a:extLst>
          </p:cNvPr>
          <p:cNvSpPr>
            <a:spLocks noGrp="1"/>
          </p:cNvSpPr>
          <p:nvPr>
            <p:ph type="pic" sz="quarter" idx="48"/>
          </p:nvPr>
        </p:nvSpPr>
        <p:spPr>
          <a:xfrm>
            <a:off x="4353718" y="2227263"/>
            <a:ext cx="3484563" cy="1773233"/>
          </a:xfrm>
          <a:solidFill>
            <a:srgbClr val="CBCDCB"/>
          </a:solidFill>
        </p:spPr>
        <p:txBody>
          <a:bodyPr rIns="0" anchor="ctr" anchorCtr="0"/>
          <a:lstStyle>
            <a:lvl1pPr algn="ctr">
              <a:defRPr/>
            </a:lvl1pPr>
          </a:lstStyle>
          <a:p>
            <a:r>
              <a:rPr lang="en-US"/>
              <a:t>Click icon to add picture</a:t>
            </a:r>
          </a:p>
        </p:txBody>
      </p:sp>
      <p:sp>
        <p:nvSpPr>
          <p:cNvPr id="42" name="Table Placeholder 2">
            <a:extLst>
              <a:ext uri="{FF2B5EF4-FFF2-40B4-BE49-F238E27FC236}">
                <a16:creationId xmlns:a16="http://schemas.microsoft.com/office/drawing/2014/main" id="{0A45C0B8-0909-4C05-9842-8CFC1E65CA6E}"/>
              </a:ext>
            </a:extLst>
          </p:cNvPr>
          <p:cNvSpPr>
            <a:spLocks noGrp="1"/>
          </p:cNvSpPr>
          <p:nvPr>
            <p:ph type="tbl" sz="quarter" idx="49" hasCustomPrompt="1"/>
          </p:nvPr>
        </p:nvSpPr>
        <p:spPr>
          <a:xfrm>
            <a:off x="4353718" y="4000495"/>
            <a:ext cx="3484563" cy="1876427"/>
          </a:xfrm>
        </p:spPr>
        <p:txBody>
          <a:bodyPr rIns="0" anchor="ctr" anchorCtr="0"/>
          <a:lstStyle>
            <a:lvl1pPr algn="ctr">
              <a:defRPr/>
            </a:lvl1pPr>
            <a:lvl2pPr algn="ctr">
              <a:defRPr sz="1200"/>
            </a:lvl2pPr>
          </a:lstStyle>
          <a:p>
            <a:r>
              <a:rPr lang="en-US"/>
              <a:t>Click icon to insert table</a:t>
            </a:r>
            <a:br>
              <a:rPr lang="en-US"/>
            </a:br>
            <a:r>
              <a:rPr lang="en-US"/>
              <a:t>2 columns x 6 rows</a:t>
            </a:r>
          </a:p>
        </p:txBody>
      </p:sp>
      <p:sp>
        <p:nvSpPr>
          <p:cNvPr id="43" name="Picture Placeholder 3">
            <a:extLst>
              <a:ext uri="{FF2B5EF4-FFF2-40B4-BE49-F238E27FC236}">
                <a16:creationId xmlns:a16="http://schemas.microsoft.com/office/drawing/2014/main" id="{D0DCD58F-F3C7-4E2F-9EDE-21383ECB9ECB}"/>
              </a:ext>
            </a:extLst>
          </p:cNvPr>
          <p:cNvSpPr>
            <a:spLocks noGrp="1"/>
          </p:cNvSpPr>
          <p:nvPr>
            <p:ph type="pic" sz="quarter" idx="50"/>
          </p:nvPr>
        </p:nvSpPr>
        <p:spPr>
          <a:xfrm>
            <a:off x="8194675" y="2227263"/>
            <a:ext cx="3484563" cy="1773233"/>
          </a:xfrm>
          <a:solidFill>
            <a:srgbClr val="CBCDCB"/>
          </a:solidFill>
        </p:spPr>
        <p:txBody>
          <a:bodyPr rIns="0" anchor="ctr" anchorCtr="0"/>
          <a:lstStyle>
            <a:lvl1pPr algn="ctr">
              <a:defRPr/>
            </a:lvl1pPr>
          </a:lstStyle>
          <a:p>
            <a:r>
              <a:rPr lang="en-US"/>
              <a:t>Click icon to add picture</a:t>
            </a:r>
          </a:p>
        </p:txBody>
      </p:sp>
      <p:sp>
        <p:nvSpPr>
          <p:cNvPr id="44" name="Table Placeholder 3">
            <a:extLst>
              <a:ext uri="{FF2B5EF4-FFF2-40B4-BE49-F238E27FC236}">
                <a16:creationId xmlns:a16="http://schemas.microsoft.com/office/drawing/2014/main" id="{C96A6F0A-397E-4C72-B34E-F20C5738B130}"/>
              </a:ext>
            </a:extLst>
          </p:cNvPr>
          <p:cNvSpPr>
            <a:spLocks noGrp="1"/>
          </p:cNvSpPr>
          <p:nvPr>
            <p:ph type="tbl" sz="quarter" idx="51" hasCustomPrompt="1"/>
          </p:nvPr>
        </p:nvSpPr>
        <p:spPr>
          <a:xfrm>
            <a:off x="8194675" y="4000495"/>
            <a:ext cx="3484563" cy="1876427"/>
          </a:xfrm>
        </p:spPr>
        <p:txBody>
          <a:bodyPr rIns="0" anchor="ctr" anchorCtr="0"/>
          <a:lstStyle>
            <a:lvl1pPr algn="ctr">
              <a:defRPr/>
            </a:lvl1pPr>
            <a:lvl2pPr algn="ctr">
              <a:defRPr sz="1200"/>
            </a:lvl2pPr>
          </a:lstStyle>
          <a:p>
            <a:r>
              <a:rPr lang="en-US"/>
              <a:t>Click icon to insert table</a:t>
            </a:r>
            <a:br>
              <a:rPr lang="en-US"/>
            </a:br>
            <a:r>
              <a:rPr lang="en-US"/>
              <a:t>2 columns x 6 rows</a:t>
            </a:r>
          </a:p>
        </p:txBody>
      </p:sp>
    </p:spTree>
    <p:extLst>
      <p:ext uri="{BB962C8B-B14F-4D97-AF65-F5344CB8AC3E}">
        <p14:creationId xmlns:p14="http://schemas.microsoft.com/office/powerpoint/2010/main" val="3890674394"/>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rack Record - 4up Option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US"/>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139717"/>
            <a:ext cx="2452688" cy="1965960"/>
          </a:xfrm>
          <a:solidFill>
            <a:srgbClr val="CBCDCB"/>
          </a:solidFill>
        </p:spPr>
        <p:txBody>
          <a:bodyPr rIns="0" anchor="ctr" anchorCtr="0"/>
          <a:lstStyle>
            <a:lvl1pPr algn="ctr">
              <a:defRPr/>
            </a:lvl1pPr>
          </a:lstStyle>
          <a:p>
            <a:r>
              <a:rPr lang="en-US"/>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2963863" y="2139718"/>
            <a:ext cx="3081337" cy="1965960"/>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438015"/>
            <a:ext cx="2452688" cy="1965960"/>
          </a:xfrm>
          <a:solidFill>
            <a:srgbClr val="CBCDCB"/>
          </a:solidFill>
        </p:spPr>
        <p:txBody>
          <a:bodyPr rIns="0" anchor="ctr" anchorCtr="0"/>
          <a:lstStyle>
            <a:lvl1pPr algn="ctr">
              <a:defRPr/>
            </a:lvl1pPr>
          </a:lstStyle>
          <a:p>
            <a:r>
              <a:rPr lang="en-US"/>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2963863" y="4438015"/>
            <a:ext cx="3081337" cy="1965960"/>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146764" y="2139717"/>
            <a:ext cx="2452688" cy="1965960"/>
          </a:xfrm>
          <a:solidFill>
            <a:srgbClr val="CBCDCB"/>
          </a:solidFill>
        </p:spPr>
        <p:txBody>
          <a:bodyPr rIns="0" anchor="ctr" anchorCtr="0"/>
          <a:lstStyle>
            <a:lvl1pPr algn="ctr">
              <a:defRPr/>
            </a:lvl1pPr>
          </a:lstStyle>
          <a:p>
            <a:r>
              <a:rPr lang="en-US"/>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8599452" y="2139718"/>
            <a:ext cx="3081528" cy="1965960"/>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146764" y="4438015"/>
            <a:ext cx="2452688" cy="1965960"/>
          </a:xfrm>
          <a:solidFill>
            <a:srgbClr val="CBCDCB"/>
          </a:solidFill>
        </p:spPr>
        <p:txBody>
          <a:bodyPr rIns="0" anchor="ctr" anchorCtr="0"/>
          <a:lstStyle>
            <a:lvl1pPr algn="ctr">
              <a:defRPr/>
            </a:lvl1pPr>
          </a:lstStyle>
          <a:p>
            <a:r>
              <a:rPr lang="en-US"/>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8599452" y="4438015"/>
            <a:ext cx="3081528" cy="1965960"/>
          </a:xfrm>
        </p:spPr>
        <p:txBody>
          <a:bodyPr rIns="0" anchor="ctr" anchorCtr="0"/>
          <a:lstStyle>
            <a:lvl1pPr algn="ctr">
              <a:defRPr/>
            </a:lvl1pPr>
            <a:lvl2pPr algn="ctr">
              <a:defRPr sz="1200"/>
            </a:lvl2pPr>
          </a:lstStyle>
          <a:p>
            <a:r>
              <a:rPr lang="en-US"/>
              <a:t>Click icon</a:t>
            </a:r>
            <a:br>
              <a:rPr lang="en-US"/>
            </a:br>
            <a:r>
              <a:rPr lang="en-US"/>
              <a:t>to insert table</a:t>
            </a:r>
            <a:br>
              <a:rPr lang="en-US"/>
            </a:br>
            <a:r>
              <a:rPr lang="en-US"/>
              <a:t>2 columns x 6 rows</a:t>
            </a:r>
          </a:p>
        </p:txBody>
      </p:sp>
    </p:spTree>
    <p:extLst>
      <p:ext uri="{BB962C8B-B14F-4D97-AF65-F5344CB8AC3E}">
        <p14:creationId xmlns:p14="http://schemas.microsoft.com/office/powerpoint/2010/main" val="131052797"/>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Event Speakers - 3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US"/>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800"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11023"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800"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902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US" err="1"/>
              <a:t>FirstnameLast</a:t>
            </a:r>
            <a:endParaRPr lang="en-US"/>
          </a:p>
          <a:p>
            <a:pPr lvl="1"/>
            <a:r>
              <a:rPr lang="en-US"/>
              <a:t>Title</a:t>
            </a:r>
          </a:p>
          <a:p>
            <a:pPr lvl="2"/>
            <a:r>
              <a:rPr lang="en-US"/>
              <a:t>Contact info</a:t>
            </a:r>
          </a:p>
          <a:p>
            <a:pPr lvl="3"/>
            <a:r>
              <a:rPr lang="en-US"/>
              <a:t>Bio info</a:t>
            </a:r>
          </a:p>
        </p:txBody>
      </p:sp>
    </p:spTree>
    <p:extLst>
      <p:ext uri="{BB962C8B-B14F-4D97-AF65-F5344CB8AC3E}">
        <p14:creationId xmlns:p14="http://schemas.microsoft.com/office/powerpoint/2010/main" val="298945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ext Section Opener 1 Dark">
    <p:bg>
      <p:bgPr>
        <a:solidFill>
          <a:srgbClr val="012A2C"/>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bg1">
                    <a:alpha val="80000"/>
                  </a:schemeClr>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chemeClr val="bg1">
                    <a:alpha val="80000"/>
                  </a:schemeClr>
                </a:solidFill>
              </a:defRPr>
            </a:lvl1pPr>
          </a:lstStyle>
          <a:p>
            <a:pPr lvl="0"/>
            <a:r>
              <a:rPr lang="en-GB"/>
              <a:t>1</a:t>
            </a:r>
          </a:p>
        </p:txBody>
      </p:sp>
      <p:sp>
        <p:nvSpPr>
          <p:cNvPr id="8" name="Rectangle 7">
            <a:extLst>
              <a:ext uri="{FF2B5EF4-FFF2-40B4-BE49-F238E27FC236}">
                <a16:creationId xmlns:a16="http://schemas.microsoft.com/office/drawing/2014/main" id="{CDAFC796-E0A1-4C43-A4FA-B277A94DD1AA}"/>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3127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Event Speakers - 6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US"/>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704"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08832"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3584575"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6146703"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8708832"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704"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8832"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3584575" y="5303043"/>
            <a:ext cx="1947863" cy="1146175"/>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6146799"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8708832"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Tree>
    <p:extLst>
      <p:ext uri="{BB962C8B-B14F-4D97-AF65-F5344CB8AC3E}">
        <p14:creationId xmlns:p14="http://schemas.microsoft.com/office/powerpoint/2010/main" val="42317836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Event Speakers - 8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6" y="1601788"/>
            <a:ext cx="1435100" cy="956733"/>
          </a:xfrm>
        </p:spPr>
        <p:txBody>
          <a:bodyPr rIns="0" anchor="ctr" anchorCtr="0"/>
          <a:lstStyle>
            <a:lvl1pPr algn="ctr">
              <a:defRPr sz="1600"/>
            </a:lvl1pPr>
          </a:lstStyle>
          <a:p>
            <a:r>
              <a:rPr lang="en-US"/>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5630122"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7680748"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9731374"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3584576"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5633509"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21" name="Headshot Placeholder 7">
            <a:extLst>
              <a:ext uri="{FF2B5EF4-FFF2-40B4-BE49-F238E27FC236}">
                <a16:creationId xmlns:a16="http://schemas.microsoft.com/office/drawing/2014/main" id="{7332A527-0EB9-43D0-86B3-FF7773EE320D}"/>
              </a:ext>
            </a:extLst>
          </p:cNvPr>
          <p:cNvSpPr>
            <a:spLocks noGrp="1" noChangeAspect="1"/>
          </p:cNvSpPr>
          <p:nvPr>
            <p:ph type="pic" sz="quarter" idx="22" hasCustomPrompt="1"/>
          </p:nvPr>
        </p:nvSpPr>
        <p:spPr>
          <a:xfrm>
            <a:off x="7682442"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23" name="Headshot Placeholder 8">
            <a:extLst>
              <a:ext uri="{FF2B5EF4-FFF2-40B4-BE49-F238E27FC236}">
                <a16:creationId xmlns:a16="http://schemas.microsoft.com/office/drawing/2014/main" id="{8893B922-E816-4EB8-918A-6B723AFB4A5B}"/>
              </a:ext>
            </a:extLst>
          </p:cNvPr>
          <p:cNvSpPr>
            <a:spLocks noGrp="1" noChangeAspect="1"/>
          </p:cNvSpPr>
          <p:nvPr>
            <p:ph type="pic" sz="quarter" idx="23" hasCustomPrompt="1"/>
          </p:nvPr>
        </p:nvSpPr>
        <p:spPr>
          <a:xfrm>
            <a:off x="9731374"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5634228"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7681501"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9731375" y="2667000"/>
            <a:ext cx="1947863" cy="1146175"/>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35845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5634228"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29" name="Speaker Placeholder 7">
            <a:extLst>
              <a:ext uri="{FF2B5EF4-FFF2-40B4-BE49-F238E27FC236}">
                <a16:creationId xmlns:a16="http://schemas.microsoft.com/office/drawing/2014/main" id="{57E18A33-5D61-41C4-BC2A-577D212DE187}"/>
              </a:ext>
            </a:extLst>
          </p:cNvPr>
          <p:cNvSpPr>
            <a:spLocks noGrp="1"/>
          </p:cNvSpPr>
          <p:nvPr>
            <p:ph sz="quarter" idx="26" hasCustomPrompt="1"/>
          </p:nvPr>
        </p:nvSpPr>
        <p:spPr>
          <a:xfrm>
            <a:off x="7681501"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
        <p:nvSpPr>
          <p:cNvPr id="31" name="Speaker Placeholder 8">
            <a:extLst>
              <a:ext uri="{FF2B5EF4-FFF2-40B4-BE49-F238E27FC236}">
                <a16:creationId xmlns:a16="http://schemas.microsoft.com/office/drawing/2014/main" id="{BA121CB0-15F6-4A74-B2B5-3C8F4A4B255E}"/>
              </a:ext>
            </a:extLst>
          </p:cNvPr>
          <p:cNvSpPr>
            <a:spLocks noGrp="1"/>
          </p:cNvSpPr>
          <p:nvPr>
            <p:ph sz="quarter" idx="27" hasCustomPrompt="1"/>
          </p:nvPr>
        </p:nvSpPr>
        <p:spPr>
          <a:xfrm>
            <a:off x="97313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err="1"/>
              <a:t>FirstnameLast</a:t>
            </a:r>
            <a:endParaRPr lang="en-US"/>
          </a:p>
          <a:p>
            <a:pPr lvl="1"/>
            <a:r>
              <a:rPr lang="en-US"/>
              <a:t>Title</a:t>
            </a:r>
          </a:p>
          <a:p>
            <a:pPr lvl="2"/>
            <a:r>
              <a:rPr lang="en-US"/>
              <a:t>Contact info</a:t>
            </a:r>
          </a:p>
          <a:p>
            <a:pPr lvl="3"/>
            <a:r>
              <a:rPr lang="en-US"/>
              <a:t>Bio info</a:t>
            </a:r>
          </a:p>
        </p:txBody>
      </p:sp>
    </p:spTree>
    <p:extLst>
      <p:ext uri="{BB962C8B-B14F-4D97-AF65-F5344CB8AC3E}">
        <p14:creationId xmlns:p14="http://schemas.microsoft.com/office/powerpoint/2010/main" val="42368172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6"/>
        </a:solidFill>
        <a:effectLst/>
      </p:bgPr>
    </p:bg>
    <p:spTree>
      <p:nvGrpSpPr>
        <p:cNvPr id="1" name=""/>
        <p:cNvGrpSpPr/>
        <p:nvPr/>
      </p:nvGrpSpPr>
      <p:grpSpPr>
        <a:xfrm>
          <a:off x="0" y="0"/>
          <a:ext cx="0" cy="0"/>
          <a:chOff x="0" y="0"/>
          <a:chExt cx="0" cy="0"/>
        </a:xfrm>
      </p:grpSpPr>
      <p:cxnSp>
        <p:nvCxnSpPr>
          <p:cNvPr id="27" name="Line of Sight">
            <a:extLst>
              <a:ext uri="{FF2B5EF4-FFF2-40B4-BE49-F238E27FC236}">
                <a16:creationId xmlns:a16="http://schemas.microsoft.com/office/drawing/2014/main" id="{C407EC0E-41E7-4D5B-9055-FD42C50A8DCF}"/>
              </a:ext>
            </a:extLst>
          </p:cNvPr>
          <p:cNvCxnSpPr>
            <a:cxnSpLocks/>
          </p:cNvCxnSpPr>
          <p:nvPr userDrawn="1"/>
        </p:nvCxnSpPr>
        <p:spPr>
          <a:xfrm>
            <a:off x="4290219" y="681037"/>
            <a:ext cx="61722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LoS Cover">
            <a:extLst>
              <a:ext uri="{FF2B5EF4-FFF2-40B4-BE49-F238E27FC236}">
                <a16:creationId xmlns:a16="http://schemas.microsoft.com/office/drawing/2014/main" id="{9CF8EC85-1633-4BD9-8545-28E2955DF1D4}"/>
              </a:ext>
            </a:extLst>
          </p:cNvPr>
          <p:cNvSpPr/>
          <p:nvPr userDrawn="1"/>
        </p:nvSpPr>
        <p:spPr>
          <a:xfrm>
            <a:off x="0" y="0"/>
            <a:ext cx="4290219" cy="126929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a:solidFill>
                <a:schemeClr val="bg1"/>
              </a:solidFill>
            </a:endParaRPr>
          </a:p>
        </p:txBody>
      </p:sp>
      <p:sp>
        <p:nvSpPr>
          <p:cNvPr id="6" name="Thank you">
            <a:extLst>
              <a:ext uri="{FF2B5EF4-FFF2-40B4-BE49-F238E27FC236}">
                <a16:creationId xmlns:a16="http://schemas.microsoft.com/office/drawing/2014/main" id="{893A021A-717C-4A14-8688-02243BB5161B}"/>
              </a:ext>
            </a:extLst>
          </p:cNvPr>
          <p:cNvSpPr/>
          <p:nvPr userDrawn="1"/>
        </p:nvSpPr>
        <p:spPr>
          <a:xfrm>
            <a:off x="508635" y="62115"/>
            <a:ext cx="2937022" cy="892552"/>
          </a:xfrm>
          <a:prstGeom prst="rect">
            <a:avLst/>
          </a:prstGeom>
        </p:spPr>
        <p:txBody>
          <a:bodyPr wrap="none" lIns="0" tIns="0" rIns="0" bIns="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600" b="0" i="0" u="none" strike="noStrike" kern="0" cap="none" spc="0" normalizeH="0" baseline="0" noProof="0">
                <a:ln>
                  <a:noFill/>
                </a:ln>
                <a:solidFill>
                  <a:srgbClr val="FFFFFF"/>
                </a:solidFill>
                <a:effectLst/>
                <a:uLnTx/>
                <a:uFillTx/>
                <a:latin typeface="Financier Display Medium" panose="02020603070506060203" pitchFamily="18" charset="0"/>
                <a:ea typeface="Arial Unicode MS"/>
                <a:cs typeface="Calibre Semibold" panose="020B0703030202060203" pitchFamily="34" charset="0"/>
              </a:rPr>
              <a:t>Thank you</a:t>
            </a:r>
            <a:endParaRPr kumimoji="0" lang="en-US" altLang="en-US" sz="700" b="0" i="0" u="none" strike="noStrike" kern="0" cap="none" spc="0" normalizeH="0" baseline="0" noProof="0">
              <a:ln>
                <a:noFill/>
              </a:ln>
              <a:solidFill>
                <a:srgbClr val="435254"/>
              </a:solidFill>
              <a:effectLst/>
              <a:uLnTx/>
              <a:uFillTx/>
              <a:latin typeface="Calibre Light" panose="020B0303030202060203" pitchFamily="34" charset="0"/>
              <a:ea typeface="+mn-ea"/>
              <a:cs typeface="+mn-cs"/>
            </a:endParaRPr>
          </a:p>
        </p:txBody>
      </p:sp>
      <p:sp>
        <p:nvSpPr>
          <p:cNvPr id="28" name="CBRE Vector Logo">
            <a:extLst>
              <a:ext uri="{FF2B5EF4-FFF2-40B4-BE49-F238E27FC236}">
                <a16:creationId xmlns:a16="http://schemas.microsoft.com/office/drawing/2014/main" id="{9817F25B-C192-4B72-A245-CB7206E0A8A0}"/>
              </a:ext>
            </a:extLst>
          </p:cNvPr>
          <p:cNvSpPr>
            <a:spLocks noChangeAspect="1"/>
          </p:cNvSpPr>
          <p:nvPr userDrawn="1"/>
        </p:nvSpPr>
        <p:spPr>
          <a:xfrm>
            <a:off x="10755020" y="56623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a:p>
        </p:txBody>
      </p:sp>
      <p:sp>
        <p:nvSpPr>
          <p:cNvPr id="17" name="Multiple languages">
            <a:extLst>
              <a:ext uri="{FF2B5EF4-FFF2-40B4-BE49-F238E27FC236}">
                <a16:creationId xmlns:a16="http://schemas.microsoft.com/office/drawing/2014/main" id="{3B14E26C-344D-4D3B-8358-8B98BB4E3322}"/>
              </a:ext>
            </a:extLst>
          </p:cNvPr>
          <p:cNvSpPr txBox="1">
            <a:spLocks/>
          </p:cNvSpPr>
          <p:nvPr userDrawn="1"/>
        </p:nvSpPr>
        <p:spPr>
          <a:xfrm>
            <a:off x="407035" y="1269321"/>
            <a:ext cx="11373804" cy="523875"/>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defTabSz="914400" rtl="0" eaLnBrk="1" latinLnBrk="0" hangingPunct="1">
              <a:spcBef>
                <a:spcPct val="0"/>
              </a:spcBef>
              <a:buNone/>
              <a:defRPr kumimoji="0" lang="en-US" sz="2600" b="0" i="0" u="none" strike="noStrike" kern="0" cap="none" spc="0" normalizeH="0" baseline="0" noProof="0" dirty="0">
                <a:ln>
                  <a:noFill/>
                </a:ln>
                <a:solidFill>
                  <a:srgbClr val="006A4D"/>
                </a:solidFill>
                <a:effectLst/>
                <a:uLnTx/>
                <a:uFillTx/>
                <a:latin typeface="+mj-lt"/>
                <a:ea typeface="+mj-ea"/>
                <a:cs typeface="+mj-cs"/>
              </a:defRPr>
            </a:lvl1pPr>
          </a:lstStyle>
          <a:p>
            <a:pPr marL="0" marR="0" lvl="0" indent="0" algn="ctr" defTabSz="914620" rtl="0" eaLnBrk="1" fontAlgn="auto" latinLnBrk="0" hangingPunct="1">
              <a:lnSpc>
                <a:spcPct val="2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AD1D3"/>
                </a:solidFill>
                <a:effectLst/>
                <a:uLnTx/>
                <a:uFillTx/>
                <a:latin typeface="Calibre"/>
                <a:ea typeface="+mn-ea"/>
                <a:cs typeface="+mn-cs"/>
              </a:rPr>
              <a:t>Gracias   ধন্যবাদ   </a:t>
            </a:r>
            <a:r>
              <a:rPr kumimoji="0" lang="en-US" altLang="ja-JP" sz="1200" b="0" i="0" u="none" strike="noStrike" kern="1200" cap="none" spc="0" normalizeH="0" baseline="0" noProof="0">
                <a:ln>
                  <a:noFill/>
                </a:ln>
                <a:solidFill>
                  <a:srgbClr val="CAD1D3"/>
                </a:solidFill>
                <a:effectLst/>
                <a:uLnTx/>
                <a:uFillTx/>
                <a:latin typeface="Calibre"/>
                <a:ea typeface="+mn-ea"/>
                <a:cs typeface="+mn-cs"/>
              </a:rPr>
              <a:t>Salamat </a:t>
            </a:r>
            <a:r>
              <a:rPr kumimoji="0" lang="en-US" sz="1200" b="0" i="0" u="none" strike="noStrike" kern="1200" cap="none" spc="0" normalizeH="0" baseline="0" noProof="0">
                <a:ln>
                  <a:noFill/>
                </a:ln>
                <a:solidFill>
                  <a:srgbClr val="CAD1D3"/>
                </a:solidFill>
                <a:effectLst/>
                <a:uLnTx/>
                <a:uFillTx/>
                <a:latin typeface="Calibre"/>
                <a:ea typeface="+mn-ea"/>
                <a:cs typeface="+mn-cs"/>
              </a:rPr>
              <a:t>  धन्यवाद   </a:t>
            </a:r>
            <a:r>
              <a:rPr kumimoji="0" lang="en-US" altLang="ja-JP" sz="1200" b="0" i="0" u="none" strike="noStrike" kern="1200" cap="none" spc="0" normalizeH="0" baseline="0" noProof="0">
                <a:ln>
                  <a:noFill/>
                </a:ln>
                <a:solidFill>
                  <a:srgbClr val="CAD1D3"/>
                </a:solidFill>
                <a:effectLst/>
                <a:uLnTx/>
                <a:uFillTx/>
                <a:latin typeface="Calibre"/>
                <a:ea typeface="+mn-ea"/>
                <a:cs typeface="+mn-cs"/>
              </a:rPr>
              <a:t>Obrigado</a:t>
            </a:r>
            <a:r>
              <a:rPr kumimoji="0" lang="en-US" sz="1200" b="0" i="0" u="none" strike="noStrike" kern="1200" cap="none" spc="0" normalizeH="0" baseline="0" noProof="0">
                <a:ln>
                  <a:noFill/>
                </a:ln>
                <a:solidFill>
                  <a:srgbClr val="CAD1D3"/>
                </a:solidFill>
                <a:effectLst/>
                <a:uLnTx/>
                <a:uFillTx/>
                <a:latin typeface="Calibre"/>
                <a:ea typeface="+mn-ea"/>
                <a:cs typeface="+mn-cs"/>
              </a:rPr>
              <a:t>   </a:t>
            </a:r>
            <a:r>
              <a:rPr kumimoji="0" lang="ja-JP" altLang="en-US" sz="1200" b="0" i="0" u="none" strike="noStrike" kern="1200" cap="none" spc="0" normalizeH="0" baseline="0" noProof="0">
                <a:ln>
                  <a:noFill/>
                </a:ln>
                <a:solidFill>
                  <a:srgbClr val="CAD1D3"/>
                </a:solidFill>
                <a:effectLst/>
                <a:uLnTx/>
                <a:uFillTx/>
                <a:latin typeface="Calibre"/>
                <a:ea typeface="+mn-ea"/>
                <a:cs typeface="+mn-cs"/>
              </a:rPr>
              <a:t>謝謝</a:t>
            </a:r>
            <a:r>
              <a:rPr kumimoji="0" lang="en-US" sz="1200" b="0" i="0" u="none" strike="noStrike" kern="1200" cap="none" spc="0" normalizeH="0" baseline="0" noProof="0">
                <a:ln>
                  <a:noFill/>
                </a:ln>
                <a:solidFill>
                  <a:srgbClr val="CAD1D3"/>
                </a:solidFill>
                <a:effectLst/>
                <a:uLnTx/>
                <a:uFillTx/>
                <a:latin typeface="Calibre"/>
                <a:ea typeface="+mn-ea"/>
                <a:cs typeface="+mn-cs"/>
              </a:rPr>
              <a:t>   </a:t>
            </a:r>
            <a:r>
              <a:rPr kumimoji="0" lang="en-US" altLang="ja-JP" sz="1200" b="0" i="0" u="none" strike="noStrike" kern="1200" cap="none" spc="0" normalizeH="0" baseline="0" noProof="0">
                <a:ln>
                  <a:noFill/>
                </a:ln>
                <a:solidFill>
                  <a:srgbClr val="CAD1D3"/>
                </a:solidFill>
                <a:effectLst/>
                <a:uLnTx/>
                <a:uFillTx/>
                <a:latin typeface="Calibre"/>
                <a:ea typeface="+mn-ea"/>
                <a:cs typeface="+mn-cs"/>
              </a:rPr>
              <a:t>Спасибо </a:t>
            </a:r>
            <a:r>
              <a:rPr kumimoji="0" lang="en-US" sz="1200" b="0" i="0" u="none" strike="noStrike" kern="1200" cap="none" spc="0" normalizeH="0" baseline="0" noProof="0">
                <a:ln>
                  <a:noFill/>
                </a:ln>
                <a:solidFill>
                  <a:srgbClr val="CAD1D3"/>
                </a:solidFill>
                <a:effectLst/>
                <a:uLnTx/>
                <a:uFillTx/>
                <a:latin typeface="Calibre"/>
                <a:ea typeface="+mn-ea"/>
                <a:cs typeface="+mn-cs"/>
              </a:rPr>
              <a:t>  </a:t>
            </a:r>
            <a:r>
              <a:rPr kumimoji="0" lang="ko-KR" altLang="en-US" sz="1000" b="1" i="0" u="none" strike="noStrike" kern="1200" cap="none" spc="0" normalizeH="0" baseline="0" noProof="0">
                <a:ln>
                  <a:noFill/>
                </a:ln>
                <a:solidFill>
                  <a:srgbClr val="CAD1D3"/>
                </a:solidFill>
                <a:effectLst/>
                <a:uLnTx/>
                <a:uFillTx/>
                <a:latin typeface="Calibre"/>
                <a:ea typeface="+mn-ea"/>
                <a:cs typeface="+mn-cs"/>
              </a:rPr>
              <a:t>감사합니다</a:t>
            </a:r>
            <a:r>
              <a:rPr kumimoji="0" lang="en-US" sz="1000" b="0" i="0" u="none" strike="noStrike" kern="1200" cap="none" spc="0" normalizeH="0" baseline="0" noProof="0">
                <a:ln>
                  <a:noFill/>
                </a:ln>
                <a:solidFill>
                  <a:srgbClr val="CAD1D3"/>
                </a:solidFill>
                <a:effectLst/>
                <a:uLnTx/>
                <a:uFillTx/>
                <a:latin typeface="Calibre"/>
                <a:ea typeface="+mn-ea"/>
                <a:cs typeface="+mn-cs"/>
              </a:rPr>
              <a:t>   </a:t>
            </a:r>
            <a:r>
              <a:rPr kumimoji="0" lang="en-US" sz="1200" b="0" i="0" u="none" strike="noStrike" kern="1200" cap="none" spc="0" normalizeH="0" baseline="0" noProof="0">
                <a:ln>
                  <a:noFill/>
                </a:ln>
                <a:solidFill>
                  <a:srgbClr val="CAD1D3"/>
                </a:solidFill>
                <a:effectLst/>
                <a:uLnTx/>
                <a:uFillTx/>
                <a:latin typeface="Calibre"/>
                <a:ea typeface="+mn-ea"/>
                <a:cs typeface="+mn-cs"/>
              </a:rPr>
              <a:t>Merci</a:t>
            </a:r>
            <a:r>
              <a:rPr kumimoji="0" lang="en-US" sz="1200" b="0" i="0" u="none" strike="noStrike" kern="1200" cap="none" spc="0" normalizeH="0" baseline="0" noProof="0">
                <a:ln>
                  <a:noFill/>
                </a:ln>
                <a:solidFill>
                  <a:srgbClr val="CAD1D3"/>
                </a:solidFill>
                <a:effectLst/>
                <a:uLnTx/>
                <a:uFillTx/>
                <a:latin typeface="+mj-lt"/>
                <a:ea typeface="+mn-ea"/>
                <a:cs typeface="+mn-cs"/>
              </a:rPr>
              <a:t>  </a:t>
            </a:r>
            <a:r>
              <a:rPr kumimoji="0" lang="en-US" sz="1200" b="0" i="0" u="none" strike="noStrike" kern="0" cap="none" spc="0" normalizeH="0" baseline="0" noProof="0">
                <a:ln>
                  <a:noFill/>
                </a:ln>
                <a:solidFill>
                  <a:srgbClr val="CAD1D3"/>
                </a:solidFill>
                <a:effectLst/>
                <a:uLnTx/>
                <a:uFillTx/>
                <a:latin typeface="Calibre"/>
                <a:ea typeface="+mn-ea"/>
                <a:cs typeface="+mn-cs"/>
              </a:rPr>
              <a:t>תודה</a:t>
            </a:r>
            <a:r>
              <a:rPr kumimoji="0" lang="en-US" sz="200" b="0" i="0" u="none" strike="noStrike" kern="0" cap="none" spc="0" normalizeH="0" baseline="0" noProof="0">
                <a:ln>
                  <a:noFill/>
                </a:ln>
                <a:solidFill>
                  <a:srgbClr val="CAD1D3"/>
                </a:solidFill>
                <a:effectLst/>
                <a:uLnTx/>
                <a:uFillTx/>
                <a:latin typeface="Calibre"/>
                <a:ea typeface="+mn-ea"/>
                <a:cs typeface="+mn-cs"/>
              </a:rPr>
              <a:t>.</a:t>
            </a:r>
            <a:r>
              <a:rPr kumimoji="0" lang="en-US" sz="1200" b="0" i="0" u="none" strike="noStrike" kern="1200" cap="none" spc="0" normalizeH="0" baseline="0" noProof="0">
                <a:ln>
                  <a:noFill/>
                </a:ln>
                <a:solidFill>
                  <a:srgbClr val="CAD1D3"/>
                </a:solidFill>
                <a:effectLst/>
                <a:uLnTx/>
                <a:uFillTx/>
                <a:latin typeface="Calibre"/>
                <a:ea typeface="+mn-ea"/>
                <a:cs typeface="+mn-cs"/>
              </a:rPr>
              <a:t>شکریہ</a:t>
            </a:r>
            <a:r>
              <a:rPr kumimoji="0" lang="en-US" sz="1200" b="0" i="0" u="none" strike="noStrike" kern="1200" cap="none" spc="0" normalizeH="0" baseline="0" noProof="0">
                <a:ln>
                  <a:noFill/>
                </a:ln>
                <a:solidFill>
                  <a:srgbClr val="CAD1D3"/>
                </a:solidFill>
                <a:effectLst/>
                <a:uLnTx/>
                <a:uFillTx/>
                <a:latin typeface="+mj-lt"/>
                <a:ea typeface="+mn-ea"/>
                <a:cs typeface="+mn-cs"/>
              </a:rPr>
              <a:t> </a:t>
            </a:r>
            <a:r>
              <a:rPr kumimoji="0" lang="en-US" sz="1200" b="0" i="0" u="none" strike="noStrike" kern="1200" cap="none" spc="0" normalizeH="0" baseline="0" noProof="0">
                <a:ln>
                  <a:noFill/>
                </a:ln>
                <a:solidFill>
                  <a:srgbClr val="CAD1D3"/>
                </a:solidFill>
                <a:effectLst/>
                <a:uLnTx/>
                <a:uFillTx/>
                <a:latin typeface="+mj-lt"/>
                <a:ea typeface="+mj-ea"/>
                <a:cs typeface="+mj-cs"/>
              </a:rPr>
              <a:t> </a:t>
            </a:r>
            <a:r>
              <a:rPr kumimoji="0" lang="en-US" sz="1200" b="0" i="0" u="none" strike="noStrike" kern="1200" cap="none" spc="0" normalizeH="0" baseline="0" noProof="0">
                <a:ln>
                  <a:noFill/>
                </a:ln>
                <a:solidFill>
                  <a:srgbClr val="CAD1D3"/>
                </a:solidFill>
                <a:effectLst/>
                <a:uLnTx/>
                <a:uFillTx/>
                <a:latin typeface="Calibre"/>
                <a:ea typeface="+mn-ea"/>
                <a:cs typeface="+mn-cs"/>
              </a:rPr>
              <a:t> </a:t>
            </a:r>
            <a:r>
              <a:rPr kumimoji="0" lang="en-US" sz="1200" b="0" i="0" u="none" strike="noStrike" kern="1200" cap="none" spc="0" normalizeH="0" baseline="0" noProof="0">
                <a:ln>
                  <a:noFill/>
                </a:ln>
                <a:solidFill>
                  <a:srgbClr val="003F2D"/>
                </a:solidFill>
                <a:effectLst/>
                <a:uLnTx/>
                <a:uFillTx/>
                <a:latin typeface="Calibre"/>
                <a:ea typeface="+mn-ea"/>
                <a:cs typeface="+mn-cs"/>
              </a:rPr>
              <a:t>.</a:t>
            </a:r>
            <a:r>
              <a:rPr kumimoji="0" lang="en-US" sz="1200" b="0" i="0" u="none" strike="noStrike" kern="1200" cap="none" spc="0" normalizeH="0" baseline="0" noProof="0">
                <a:ln>
                  <a:noFill/>
                </a:ln>
                <a:solidFill>
                  <a:srgbClr val="CAD1D3"/>
                </a:solidFill>
                <a:effectLst/>
                <a:uLnTx/>
                <a:uFillTx/>
                <a:latin typeface="Calibre"/>
                <a:ea typeface="+mn-ea"/>
                <a:cs typeface="+mn-cs"/>
              </a:rPr>
              <a:t>  Danke   </a:t>
            </a:r>
            <a:r>
              <a:rPr kumimoji="0" lang="ja-JP" altLang="en-US" sz="1000" b="0" i="0" u="none" strike="noStrike" kern="1200" cap="none" spc="-350" normalizeH="0" baseline="0" noProof="0">
                <a:ln>
                  <a:noFill/>
                </a:ln>
                <a:solidFill>
                  <a:srgbClr val="CAD1D3"/>
                </a:solidFill>
                <a:effectLst/>
                <a:uLnTx/>
                <a:uFillTx/>
                <a:latin typeface="Calibre"/>
                <a:ea typeface="+mn-ea"/>
                <a:cs typeface="+mn-cs"/>
              </a:rPr>
              <a:t>ありがとう</a:t>
            </a:r>
            <a:r>
              <a:rPr kumimoji="0" lang="en-US" sz="1000" b="0" i="0" u="none" strike="noStrike" kern="1200" cap="none" spc="0" normalizeH="0" baseline="0" noProof="0">
                <a:ln>
                  <a:noFill/>
                </a:ln>
                <a:solidFill>
                  <a:srgbClr val="CAD1D3"/>
                </a:solidFill>
                <a:effectLst/>
                <a:uLnTx/>
                <a:uFillTx/>
                <a:latin typeface="Calibre"/>
                <a:ea typeface="+mn-ea"/>
                <a:cs typeface="+mn-cs"/>
              </a:rPr>
              <a:t>   </a:t>
            </a:r>
            <a:r>
              <a:rPr kumimoji="0" lang="en-US" sz="1200" b="0" i="0" u="none" strike="noStrike" kern="1200" cap="none" spc="0" normalizeH="0" baseline="0" noProof="0">
                <a:ln>
                  <a:noFill/>
                </a:ln>
                <a:solidFill>
                  <a:srgbClr val="CAD1D3"/>
                </a:solidFill>
                <a:effectLst/>
                <a:uLnTx/>
                <a:uFillTx/>
                <a:latin typeface="Calibre"/>
                <a:ea typeface="+mn-ea"/>
                <a:cs typeface="+mn-cs"/>
              </a:rPr>
              <a:t>Terima Kasih  </a:t>
            </a:r>
            <a:r>
              <a:rPr kumimoji="0" lang="en-US" altLang="ja-JP" sz="1200" b="0" i="0" u="none" strike="noStrike" kern="1200" cap="none" spc="0" normalizeH="0" baseline="0" noProof="0">
                <a:ln>
                  <a:noFill/>
                </a:ln>
                <a:solidFill>
                  <a:srgbClr val="CAD1D3"/>
                </a:solidFill>
                <a:effectLst/>
                <a:uLnTx/>
                <a:uFillTx/>
                <a:latin typeface="Calibre"/>
                <a:ea typeface="+mn-ea"/>
                <a:cs typeface="+mn-cs"/>
              </a:rPr>
              <a:t>شكرا</a:t>
            </a:r>
            <a:endParaRPr kumimoji="0" lang="en-US" sz="1200" b="0" i="0" u="none" strike="noStrike" kern="1200" cap="none" spc="0" normalizeH="0" baseline="0" noProof="0">
              <a:ln>
                <a:noFill/>
              </a:ln>
              <a:solidFill>
                <a:srgbClr val="CAD1D3"/>
              </a:solidFill>
              <a:effectLst/>
              <a:uLnTx/>
              <a:uFillTx/>
              <a:latin typeface="Calibre"/>
              <a:ea typeface="+mn-ea"/>
              <a:cs typeface="+mn-cs"/>
            </a:endParaRPr>
          </a:p>
        </p:txBody>
      </p:sp>
      <p:sp>
        <p:nvSpPr>
          <p:cNvPr id="40" name="Mailing Placeholder 1">
            <a:extLst>
              <a:ext uri="{FF2B5EF4-FFF2-40B4-BE49-F238E27FC236}">
                <a16:creationId xmlns:a16="http://schemas.microsoft.com/office/drawing/2014/main" id="{EBB0830B-2703-4CC7-A57D-9B4164702B5F}"/>
              </a:ext>
            </a:extLst>
          </p:cNvPr>
          <p:cNvSpPr>
            <a:spLocks noGrp="1"/>
          </p:cNvSpPr>
          <p:nvPr>
            <p:ph sz="quarter" idx="62" hasCustomPrompt="1"/>
          </p:nvPr>
        </p:nvSpPr>
        <p:spPr>
          <a:xfrm>
            <a:off x="508635" y="4993178"/>
            <a:ext cx="11168062" cy="258271"/>
          </a:xfrm>
        </p:spPr>
        <p:txBody>
          <a:bodyPr rIns="0" anchor="b" anchorCtr="0"/>
          <a:lstStyle>
            <a:lvl1pPr>
              <a:spcBef>
                <a:spcPts val="0"/>
              </a:spcBef>
              <a:spcAft>
                <a:spcPts val="900"/>
              </a:spcAft>
              <a:defRPr sz="1000">
                <a:solidFill>
                  <a:schemeClr val="bg1"/>
                </a:solidFill>
                <a:latin typeface="+mn-lt"/>
              </a:defRPr>
            </a:lvl1pPr>
            <a:lvl2pPr>
              <a:spcBef>
                <a:spcPts val="100"/>
              </a:spcBef>
              <a:spcAft>
                <a:spcPts val="100"/>
              </a:spcAft>
              <a:defRPr sz="12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Mailing address</a:t>
            </a:r>
          </a:p>
        </p:txBody>
      </p:sp>
      <p:sp>
        <p:nvSpPr>
          <p:cNvPr id="39" name="Contact Placeholder 6">
            <a:extLst>
              <a:ext uri="{FF2B5EF4-FFF2-40B4-BE49-F238E27FC236}">
                <a16:creationId xmlns:a16="http://schemas.microsoft.com/office/drawing/2014/main" id="{C040B7CF-3C08-46AD-95B1-D6C60D63B7FA}"/>
              </a:ext>
            </a:extLst>
          </p:cNvPr>
          <p:cNvSpPr>
            <a:spLocks noGrp="1"/>
          </p:cNvSpPr>
          <p:nvPr>
            <p:ph sz="quarter" idx="61" hasCustomPrompt="1"/>
          </p:nvPr>
        </p:nvSpPr>
        <p:spPr>
          <a:xfrm>
            <a:off x="1023207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Last</a:t>
            </a:r>
          </a:p>
          <a:p>
            <a:pPr lvl="1"/>
            <a:r>
              <a:rPr lang="en-US"/>
              <a:t>Title &amp; Contact</a:t>
            </a:r>
          </a:p>
        </p:txBody>
      </p:sp>
      <p:sp>
        <p:nvSpPr>
          <p:cNvPr id="38" name="Contact Placeholder 5">
            <a:extLst>
              <a:ext uri="{FF2B5EF4-FFF2-40B4-BE49-F238E27FC236}">
                <a16:creationId xmlns:a16="http://schemas.microsoft.com/office/drawing/2014/main" id="{A3545314-5741-4456-8F62-05AB8BF1AF5E}"/>
              </a:ext>
            </a:extLst>
          </p:cNvPr>
          <p:cNvSpPr>
            <a:spLocks noGrp="1"/>
          </p:cNvSpPr>
          <p:nvPr>
            <p:ph sz="quarter" idx="60" hasCustomPrompt="1"/>
          </p:nvPr>
        </p:nvSpPr>
        <p:spPr>
          <a:xfrm>
            <a:off x="8287383"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Last</a:t>
            </a:r>
          </a:p>
          <a:p>
            <a:pPr lvl="1"/>
            <a:r>
              <a:rPr lang="en-US"/>
              <a:t>Title &amp; Contact</a:t>
            </a:r>
          </a:p>
        </p:txBody>
      </p:sp>
      <p:sp>
        <p:nvSpPr>
          <p:cNvPr id="37" name="Contact Placeholder 4">
            <a:extLst>
              <a:ext uri="{FF2B5EF4-FFF2-40B4-BE49-F238E27FC236}">
                <a16:creationId xmlns:a16="http://schemas.microsoft.com/office/drawing/2014/main" id="{F55C5D1C-8953-4158-8D8E-9845958DB239}"/>
              </a:ext>
            </a:extLst>
          </p:cNvPr>
          <p:cNvSpPr>
            <a:spLocks noGrp="1"/>
          </p:cNvSpPr>
          <p:nvPr>
            <p:ph sz="quarter" idx="59" hasCustomPrompt="1"/>
          </p:nvPr>
        </p:nvSpPr>
        <p:spPr>
          <a:xfrm>
            <a:off x="6342696"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Last</a:t>
            </a:r>
          </a:p>
          <a:p>
            <a:pPr lvl="1"/>
            <a:r>
              <a:rPr lang="en-US"/>
              <a:t>Title &amp; Contact</a:t>
            </a:r>
          </a:p>
        </p:txBody>
      </p:sp>
      <p:sp>
        <p:nvSpPr>
          <p:cNvPr id="36" name="Contact Placeholder 3">
            <a:extLst>
              <a:ext uri="{FF2B5EF4-FFF2-40B4-BE49-F238E27FC236}">
                <a16:creationId xmlns:a16="http://schemas.microsoft.com/office/drawing/2014/main" id="{DF6CDF24-5470-4D40-9D03-854502243CFF}"/>
              </a:ext>
            </a:extLst>
          </p:cNvPr>
          <p:cNvSpPr>
            <a:spLocks noGrp="1"/>
          </p:cNvSpPr>
          <p:nvPr>
            <p:ph sz="quarter" idx="58" hasCustomPrompt="1"/>
          </p:nvPr>
        </p:nvSpPr>
        <p:spPr>
          <a:xfrm>
            <a:off x="4398009"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Last</a:t>
            </a:r>
          </a:p>
          <a:p>
            <a:pPr lvl="1"/>
            <a:r>
              <a:rPr lang="en-US"/>
              <a:t>Title &amp; Contact</a:t>
            </a:r>
          </a:p>
        </p:txBody>
      </p:sp>
      <p:sp>
        <p:nvSpPr>
          <p:cNvPr id="35" name="Contact Placeholder 2">
            <a:extLst>
              <a:ext uri="{FF2B5EF4-FFF2-40B4-BE49-F238E27FC236}">
                <a16:creationId xmlns:a16="http://schemas.microsoft.com/office/drawing/2014/main" id="{8E33D06A-D9FE-4408-8330-495873669A61}"/>
              </a:ext>
            </a:extLst>
          </p:cNvPr>
          <p:cNvSpPr>
            <a:spLocks noGrp="1"/>
          </p:cNvSpPr>
          <p:nvPr>
            <p:ph sz="quarter" idx="57" hasCustomPrompt="1"/>
          </p:nvPr>
        </p:nvSpPr>
        <p:spPr>
          <a:xfrm>
            <a:off x="245332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Last</a:t>
            </a:r>
          </a:p>
          <a:p>
            <a:pPr lvl="1"/>
            <a:r>
              <a:rPr lang="en-US"/>
              <a:t>Title &amp; Contact</a:t>
            </a:r>
          </a:p>
        </p:txBody>
      </p:sp>
      <p:sp>
        <p:nvSpPr>
          <p:cNvPr id="25" name="Contact Placeholder 1">
            <a:extLst>
              <a:ext uri="{FF2B5EF4-FFF2-40B4-BE49-F238E27FC236}">
                <a16:creationId xmlns:a16="http://schemas.microsoft.com/office/drawing/2014/main" id="{0C191A23-4DE5-4405-99C3-7A699AFE2FD7}"/>
              </a:ext>
            </a:extLst>
          </p:cNvPr>
          <p:cNvSpPr>
            <a:spLocks noGrp="1"/>
          </p:cNvSpPr>
          <p:nvPr>
            <p:ph sz="quarter" idx="56" hasCustomPrompt="1"/>
          </p:nvPr>
        </p:nvSpPr>
        <p:spPr>
          <a:xfrm>
            <a:off x="508635"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Last</a:t>
            </a:r>
          </a:p>
          <a:p>
            <a:pPr lvl="1"/>
            <a:r>
              <a:rPr lang="en-US"/>
              <a:t>Title &amp; Contact</a:t>
            </a:r>
          </a:p>
        </p:txBody>
      </p:sp>
      <p:sp>
        <p:nvSpPr>
          <p:cNvPr id="4" name="More Info Placeholder 1">
            <a:extLst>
              <a:ext uri="{FF2B5EF4-FFF2-40B4-BE49-F238E27FC236}">
                <a16:creationId xmlns:a16="http://schemas.microsoft.com/office/drawing/2014/main" id="{083A918D-EA52-448A-9AA7-7394513545E9}"/>
              </a:ext>
            </a:extLst>
          </p:cNvPr>
          <p:cNvSpPr>
            <a:spLocks noGrp="1"/>
          </p:cNvSpPr>
          <p:nvPr>
            <p:ph type="body" sz="quarter" idx="63" hasCustomPrompt="1"/>
          </p:nvPr>
        </p:nvSpPr>
        <p:spPr>
          <a:xfrm>
            <a:off x="508000" y="2854323"/>
            <a:ext cx="1436688" cy="525463"/>
          </a:xfrm>
        </p:spPr>
        <p:txBody>
          <a:bodyPr rIns="0" anchor="b" anchorCtr="0"/>
          <a:lstStyle>
            <a:lvl1pPr>
              <a:defRPr sz="1000" cap="all" baseline="0">
                <a:solidFill>
                  <a:schemeClr val="bg1"/>
                </a:solidFill>
                <a:latin typeface="+mn-lt"/>
              </a:defRPr>
            </a:lvl1pPr>
          </a:lstStyle>
          <a:p>
            <a:pPr lvl="0"/>
            <a:r>
              <a:rPr lang="en-US"/>
              <a:t>FOR MORE INFORMATION</a:t>
            </a:r>
          </a:p>
        </p:txBody>
      </p:sp>
      <p:sp>
        <p:nvSpPr>
          <p:cNvPr id="15" name="Disclaimer">
            <a:extLst>
              <a:ext uri="{FF2B5EF4-FFF2-40B4-BE49-F238E27FC236}">
                <a16:creationId xmlns:a16="http://schemas.microsoft.com/office/drawing/2014/main" id="{35BDE4BC-905D-4594-8B9D-E48E469F20CB}"/>
              </a:ext>
            </a:extLst>
          </p:cNvPr>
          <p:cNvSpPr>
            <a:spLocks noChangeArrowheads="1"/>
          </p:cNvSpPr>
          <p:nvPr userDrawn="1"/>
        </p:nvSpPr>
        <p:spPr bwMode="auto">
          <a:xfrm>
            <a:off x="511175" y="5876924"/>
            <a:ext cx="11168062" cy="625475"/>
          </a:xfrm>
          <a:prstGeom prst="rect">
            <a:avLst/>
          </a:prstGeom>
          <a:noFill/>
          <a:ln w="9525">
            <a:noFill/>
            <a:miter lim="800000"/>
            <a:headEnd/>
            <a:tailEnd/>
          </a:ln>
          <a:effectLst/>
        </p:spPr>
        <p:txBody>
          <a:bodyPr lIns="0" tIns="0" rIns="0" bIns="0" anchor="b" anchorCtr="0"/>
          <a:lstStyle/>
          <a:p>
            <a:pPr marL="0" marR="0">
              <a:lnSpc>
                <a:spcPct val="110000"/>
              </a:lnSpc>
              <a:spcBef>
                <a:spcPts val="0"/>
              </a:spcBef>
              <a:spcAft>
                <a:spcPts val="0"/>
              </a:spcAft>
            </a:pPr>
            <a:r>
              <a:rPr lang="en-US" sz="70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CBRE ©</a:t>
            </a:r>
            <a:fld id="{D77E52D6-371A-4DA0-99B7-8419BE382AC7}" type="datetimeyyyy">
              <a:rPr lang="en-US" sz="700" smtClean="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2024</a:t>
            </a:fld>
            <a:r>
              <a:rPr lang="en-US" sz="70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summarized herein, (2) enter into negotiations with other parties and/or (3) unilaterally terminate all negotiations with the other party hereto. CBRE and the CBRE logo are service marks of CBRE, Inc. All other marks displayed on this document are the property of their respective owners, and the use of such logos does not imply any affiliation with or endorsement of CBRE.</a:t>
            </a:r>
          </a:p>
        </p:txBody>
      </p:sp>
    </p:spTree>
    <p:extLst>
      <p:ext uri="{BB962C8B-B14F-4D97-AF65-F5344CB8AC3E}">
        <p14:creationId xmlns:p14="http://schemas.microsoft.com/office/powerpoint/2010/main" val="18221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250"/>
                                        <p:tgtEl>
                                          <p:spTgt spid="27"/>
                                        </p:tgtEl>
                                        <p:attrNameLst>
                                          <p:attrName>ppt_x</p:attrName>
                                        </p:attrNameLst>
                                      </p:cBhvr>
                                      <p:tavLst>
                                        <p:tav tm="0">
                                          <p:val>
                                            <p:strVal val="#ppt_x-#ppt_w*1.125000"/>
                                          </p:val>
                                        </p:tav>
                                        <p:tav tm="100000">
                                          <p:val>
                                            <p:strVal val="#ppt_x"/>
                                          </p:val>
                                        </p:tav>
                                      </p:tavLst>
                                    </p:anim>
                                    <p:animEffect transition="in" filter="wipe(right)">
                                      <p:cBhvr>
                                        <p:cTn id="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US"/>
              <a:t>Click to edit Master title style</a:t>
            </a:r>
            <a:endParaRPr lang="en-GB"/>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5"/>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6" y="3478214"/>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1" y="3478214"/>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4"/>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6" y="1601788"/>
            <a:ext cx="2457450" cy="1562100"/>
          </a:xfrm>
          <a:noFill/>
        </p:spPr>
        <p:txBody>
          <a:bodyPr/>
          <a:lstStyle/>
          <a:p>
            <a:r>
              <a:rPr lang="en-US"/>
              <a:t>Click icon to add picture</a:t>
            </a:r>
            <a:endParaRPr lang="en-GB"/>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8" y="1601788"/>
            <a:ext cx="2451097" cy="1562100"/>
          </a:xfrm>
          <a:noFill/>
        </p:spPr>
        <p:txBody>
          <a:bodyPr/>
          <a:lstStyle/>
          <a:p>
            <a:r>
              <a:rPr lang="en-US"/>
              <a:t>Click icon to add picture</a:t>
            </a:r>
            <a:endParaRPr lang="en-GB"/>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9" y="1601788"/>
            <a:ext cx="2451097" cy="1562100"/>
          </a:xfrm>
          <a:noFill/>
        </p:spPr>
        <p:txBody>
          <a:bodyPr/>
          <a:lstStyle/>
          <a:p>
            <a:r>
              <a:rPr lang="en-US"/>
              <a:t>Click icon to add picture</a:t>
            </a:r>
            <a:endParaRPr lang="en-GB"/>
          </a:p>
        </p:txBody>
      </p:sp>
      <p:sp>
        <p:nvSpPr>
          <p:cNvPr id="28" name="Text Placeholder 11">
            <a:extLst>
              <a:ext uri="{FF2B5EF4-FFF2-40B4-BE49-F238E27FC236}">
                <a16:creationId xmlns:a16="http://schemas.microsoft.com/office/drawing/2014/main" id="{6E8D271B-8A82-4C1B-B080-146AA0E4975C}"/>
              </a:ext>
            </a:extLst>
          </p:cNvPr>
          <p:cNvSpPr>
            <a:spLocks noGrp="1"/>
          </p:cNvSpPr>
          <p:nvPr>
            <p:ph type="body" sz="quarter" idx="36" hasCustomPrompt="1"/>
          </p:nvPr>
        </p:nvSpPr>
        <p:spPr>
          <a:xfrm>
            <a:off x="3584576" y="921205"/>
            <a:ext cx="2460625" cy="578984"/>
          </a:xfrm>
        </p:spPr>
        <p:txBody>
          <a:bodyPr anchor="t"/>
          <a:lstStyle>
            <a:lvl2pPr>
              <a:defRPr/>
            </a:lvl2pPr>
          </a:lstStyle>
          <a:p>
            <a:pPr lvl="1"/>
            <a:r>
              <a:rPr lang="en-US"/>
              <a:t>Sub heading</a:t>
            </a:r>
            <a:endParaRPr lang="en-GB"/>
          </a:p>
        </p:txBody>
      </p:sp>
      <p:sp>
        <p:nvSpPr>
          <p:cNvPr id="29" name="Text Placeholder 11">
            <a:extLst>
              <a:ext uri="{FF2B5EF4-FFF2-40B4-BE49-F238E27FC236}">
                <a16:creationId xmlns:a16="http://schemas.microsoft.com/office/drawing/2014/main" id="{9CCF8521-5141-4B14-80D2-197CB0010872}"/>
              </a:ext>
            </a:extLst>
          </p:cNvPr>
          <p:cNvSpPr>
            <a:spLocks noGrp="1"/>
          </p:cNvSpPr>
          <p:nvPr>
            <p:ph type="body" sz="quarter" idx="45" hasCustomPrompt="1"/>
          </p:nvPr>
        </p:nvSpPr>
        <p:spPr>
          <a:xfrm>
            <a:off x="6154739" y="921205"/>
            <a:ext cx="2460625" cy="578984"/>
          </a:xfrm>
        </p:spPr>
        <p:txBody>
          <a:bodyPr anchor="t"/>
          <a:lstStyle>
            <a:lvl2pPr>
              <a:defRPr/>
            </a:lvl2pPr>
          </a:lstStyle>
          <a:p>
            <a:pPr lvl="1"/>
            <a:r>
              <a:rPr lang="en-US"/>
              <a:t>Sub heading</a:t>
            </a:r>
            <a:endParaRPr lang="en-GB"/>
          </a:p>
        </p:txBody>
      </p:sp>
      <p:sp>
        <p:nvSpPr>
          <p:cNvPr id="30" name="Text Placeholder 11">
            <a:extLst>
              <a:ext uri="{FF2B5EF4-FFF2-40B4-BE49-F238E27FC236}">
                <a16:creationId xmlns:a16="http://schemas.microsoft.com/office/drawing/2014/main" id="{B7436881-B440-46EC-898C-FC6390EB74D0}"/>
              </a:ext>
            </a:extLst>
          </p:cNvPr>
          <p:cNvSpPr>
            <a:spLocks noGrp="1"/>
          </p:cNvSpPr>
          <p:nvPr>
            <p:ph type="body" sz="quarter" idx="46" hasCustomPrompt="1"/>
          </p:nvPr>
        </p:nvSpPr>
        <p:spPr>
          <a:xfrm>
            <a:off x="8707439" y="921204"/>
            <a:ext cx="2460625" cy="578984"/>
          </a:xfrm>
        </p:spPr>
        <p:txBody>
          <a:bodyPr anchor="t"/>
          <a:lstStyle>
            <a:lvl2pPr>
              <a:defRPr/>
            </a:lvl2pPr>
          </a:lstStyle>
          <a:p>
            <a:pPr lvl="1"/>
            <a:r>
              <a:rPr lang="en-US"/>
              <a:t>Sub heading</a:t>
            </a:r>
            <a:endParaRPr lang="en-GB"/>
          </a:p>
        </p:txBody>
      </p:sp>
      <p:sp>
        <p:nvSpPr>
          <p:cNvPr id="4" name="Text Placeholder 3">
            <a:extLst>
              <a:ext uri="{FF2B5EF4-FFF2-40B4-BE49-F238E27FC236}">
                <a16:creationId xmlns:a16="http://schemas.microsoft.com/office/drawing/2014/main" id="{AEE17E6A-3149-45B1-ADA5-C9F269650E0E}"/>
              </a:ext>
            </a:extLst>
          </p:cNvPr>
          <p:cNvSpPr>
            <a:spLocks noGrp="1"/>
          </p:cNvSpPr>
          <p:nvPr>
            <p:ph type="body" sz="quarter" idx="53"/>
          </p:nvPr>
        </p:nvSpPr>
        <p:spPr>
          <a:xfrm>
            <a:off x="511178" y="3492064"/>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9" indent="-171459">
              <a:spcBef>
                <a:spcPts val="200"/>
              </a:spcBef>
              <a:spcAft>
                <a:spcPts val="0"/>
              </a:spcAft>
              <a:buFont typeface="Calibre" panose="020B0503030202060203" pitchFamily="34" charset="0"/>
              <a:buChar char="–"/>
              <a:defRPr sz="105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9148812"/>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 Column Introduc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6" y="1617664"/>
            <a:ext cx="8094663" cy="4259262"/>
          </a:xfrm>
        </p:spPr>
        <p:txBody>
          <a:bodyPr/>
          <a:lstStyle>
            <a:lvl1pPr marL="0" indent="0">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5"/>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E60D6928-F529-4D21-ADF9-FABBD9F6ADD3}"/>
              </a:ext>
            </a:extLst>
          </p:cNvPr>
          <p:cNvSpPr>
            <a:spLocks noGrp="1"/>
          </p:cNvSpPr>
          <p:nvPr>
            <p:ph type="body" sz="quarter" idx="44"/>
          </p:nvPr>
        </p:nvSpPr>
        <p:spPr>
          <a:xfrm>
            <a:off x="511178" y="3492064"/>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9" indent="-171459">
              <a:spcBef>
                <a:spcPts val="200"/>
              </a:spcBef>
              <a:spcAft>
                <a:spcPts val="0"/>
              </a:spcAft>
              <a:buFont typeface="Calibre" panose="020B0503030202060203" pitchFamily="34" charset="0"/>
              <a:buChar char="–"/>
              <a:defRPr sz="105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6904521"/>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Subheading</a:t>
            </a:r>
          </a:p>
          <a:p>
            <a:pPr lvl="1"/>
            <a:r>
              <a:rPr lang="en-US"/>
              <a:t>Subheading 2</a:t>
            </a:r>
            <a:endParaRPr lang="en-GB"/>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1966C4C6-F1A2-4A38-9A31-435D9A2CDF67}"/>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9F76590-D194-4616-B4B7-387B12B531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5020" y="482113"/>
            <a:ext cx="922631" cy="229614"/>
          </a:xfrm>
          <a:prstGeom prst="rect">
            <a:avLst/>
          </a:prstGeom>
        </p:spPr>
      </p:pic>
    </p:spTree>
    <p:extLst>
      <p:ext uri="{BB962C8B-B14F-4D97-AF65-F5344CB8AC3E}">
        <p14:creationId xmlns:p14="http://schemas.microsoft.com/office/powerpoint/2010/main" val="10823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250" fill="hold"/>
                                        <p:tgtEl>
                                          <p:spTgt spid="16"/>
                                        </p:tgtEl>
                                        <p:attrNameLst>
                                          <p:attrName>ppt_x</p:attrName>
                                        </p:attrNameLst>
                                      </p:cBhvr>
                                      <p:tavLst>
                                        <p:tav tm="0">
                                          <p:val>
                                            <p:strVal val="0-#ppt_w/2"/>
                                          </p:val>
                                        </p:tav>
                                        <p:tav tm="100000">
                                          <p:val>
                                            <p:strVal val="#ppt_x"/>
                                          </p:val>
                                        </p:tav>
                                      </p:tavLst>
                                    </p:anim>
                                    <p:anim calcmode="lin" valueType="num">
                                      <p:cBhvr additive="base">
                                        <p:cTn id="13" dur="2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US"/>
              <a:t>Click to edit Master title style</a:t>
            </a:r>
            <a:endParaRPr lang="en-GB"/>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20" name="Picture 19">
            <a:extLst>
              <a:ext uri="{FF2B5EF4-FFF2-40B4-BE49-F238E27FC236}">
                <a16:creationId xmlns:a16="http://schemas.microsoft.com/office/drawing/2014/main" id="{4142A7DB-8F59-47AF-82E8-D7354160FA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5020" y="482113"/>
            <a:ext cx="922631" cy="229614"/>
          </a:xfrm>
          <a:prstGeom prst="rect">
            <a:avLst/>
          </a:prstGeom>
        </p:spPr>
      </p:pic>
    </p:spTree>
    <p:extLst>
      <p:ext uri="{BB962C8B-B14F-4D97-AF65-F5344CB8AC3E}">
        <p14:creationId xmlns:p14="http://schemas.microsoft.com/office/powerpoint/2010/main" val="33064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ext Cover 3">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457151"/>
            <a:ext cx="7070725" cy="3168821"/>
          </a:xfrm>
        </p:spPr>
        <p:txBody>
          <a:bodyPr/>
          <a:lstStyle>
            <a:lvl1pPr>
              <a:defRPr sz="6600">
                <a:solidFill>
                  <a:schemeClr val="accent6"/>
                </a:solidFill>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93749" y="4727575"/>
            <a:ext cx="5522912" cy="1250951"/>
          </a:xfrm>
        </p:spPr>
        <p:txBody>
          <a:bodyPr tIns="0">
            <a:noAutofit/>
          </a:bodyPr>
          <a:lstStyle>
            <a:lvl1pPr>
              <a:spcBef>
                <a:spcPts val="0"/>
              </a:spcBef>
              <a:spcAft>
                <a:spcPts val="0"/>
              </a:spcAft>
              <a:defRPr sz="1700">
                <a:solidFill>
                  <a:schemeClr val="tx1"/>
                </a:solidFill>
                <a:latin typeface="+mn-lt"/>
              </a:defRPr>
            </a:lvl1pPr>
            <a:lvl2pPr>
              <a:spcBef>
                <a:spcPts val="0"/>
              </a:spcBef>
              <a:spcAft>
                <a:spcPts val="0"/>
              </a:spcAft>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a:t>Subheading</a:t>
            </a:r>
          </a:p>
          <a:p>
            <a:pPr lvl="1"/>
            <a:r>
              <a:rPr lang="en-US"/>
              <a:t>Subheading 2</a:t>
            </a:r>
            <a:endParaRPr lang="en-GB"/>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E18E39C-4E0E-44E2-9357-20A295465E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5020" y="482113"/>
            <a:ext cx="921449" cy="229614"/>
          </a:xfrm>
          <a:prstGeom prst="rect">
            <a:avLst/>
          </a:prstGeom>
        </p:spPr>
      </p:pic>
    </p:spTree>
    <p:extLst>
      <p:ext uri="{BB962C8B-B14F-4D97-AF65-F5344CB8AC3E}">
        <p14:creationId xmlns:p14="http://schemas.microsoft.com/office/powerpoint/2010/main" val="30042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US"/>
              <a:t>Click to edit Master title style</a:t>
            </a:r>
            <a:endParaRPr lang="en-GB"/>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CA78638-F7C0-4118-97E4-22DFB1A4D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5020" y="482113"/>
            <a:ext cx="921449" cy="229614"/>
          </a:xfrm>
          <a:prstGeom prst="rect">
            <a:avLst/>
          </a:prstGeom>
        </p:spPr>
      </p:pic>
    </p:spTree>
    <p:extLst>
      <p:ext uri="{BB962C8B-B14F-4D97-AF65-F5344CB8AC3E}">
        <p14:creationId xmlns:p14="http://schemas.microsoft.com/office/powerpoint/2010/main" val="119889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US"/>
              <a:t>Click icon to add picture</a:t>
            </a:r>
            <a:endParaRPr lang="en-GB"/>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17054"/>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5" y="1548314"/>
            <a:ext cx="2459036" cy="1929899"/>
          </a:xfrm>
        </p:spPr>
        <p:txBody>
          <a:bodyPr/>
          <a:lstStyle>
            <a:lvl1pPr>
              <a:lnSpc>
                <a:spcPct val="85000"/>
              </a:lnSpc>
              <a:defRPr sz="4400">
                <a:solidFill>
                  <a:schemeClr val="bg1"/>
                </a:solidFill>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02100"/>
            <a:ext cx="2459036"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Fifth level</a:t>
            </a:r>
            <a:endParaRPr lang="en-GB"/>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908F832-19E0-44E6-B581-490873FA74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5020" y="482113"/>
            <a:ext cx="922631" cy="229614"/>
          </a:xfrm>
          <a:prstGeom prst="rect">
            <a:avLst/>
          </a:prstGeom>
        </p:spPr>
      </p:pic>
    </p:spTree>
    <p:extLst>
      <p:ext uri="{BB962C8B-B14F-4D97-AF65-F5344CB8AC3E}">
        <p14:creationId xmlns:p14="http://schemas.microsoft.com/office/powerpoint/2010/main" val="2420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812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9" name="CBRE Vector Logo">
            <a:extLst>
              <a:ext uri="{FF2B5EF4-FFF2-40B4-BE49-F238E27FC236}">
                <a16:creationId xmlns:a16="http://schemas.microsoft.com/office/drawing/2014/main" id="{279FC41B-1FE1-46E6-8871-A2282DFC12FB}"/>
              </a:ext>
            </a:extLst>
          </p:cNvPr>
          <p:cNvSpPr>
            <a:spLocks noChangeAspect="1"/>
          </p:cNvSpPr>
          <p:nvPr userDrawn="1"/>
        </p:nvSpPr>
        <p:spPr>
          <a:xfrm>
            <a:off x="10755020" y="45878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81607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xt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chemeClr val="bg1">
                    <a:alpha val="80000"/>
                  </a:schemeClr>
                </a:solidFill>
              </a:defRPr>
            </a:lvl1pPr>
          </a:lstStyle>
          <a:p>
            <a:pPr lvl="0"/>
            <a:r>
              <a:rPr lang="en-GB"/>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GB"/>
              <a:t>Date</a:t>
            </a:r>
          </a:p>
        </p:txBody>
      </p:sp>
      <p:sp>
        <p:nvSpPr>
          <p:cNvPr id="8" name="Rectangle 7">
            <a:extLst>
              <a:ext uri="{FF2B5EF4-FFF2-40B4-BE49-F238E27FC236}">
                <a16:creationId xmlns:a16="http://schemas.microsoft.com/office/drawing/2014/main" id="{0DCC005C-687D-4601-8D19-172252F4306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3979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US"/>
              <a:t>Click icon to add picture</a:t>
            </a:r>
            <a:endParaRPr lang="en-GB"/>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17054"/>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970211" cy="1929899"/>
          </a:xfrm>
        </p:spPr>
        <p:txBody>
          <a:bodyPr/>
          <a:lstStyle>
            <a:lvl1pPr>
              <a:lnSpc>
                <a:spcPct val="85000"/>
              </a:lnSpc>
              <a:defRPr sz="4400">
                <a:solidFill>
                  <a:schemeClr val="accent6"/>
                </a:solidFill>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971800"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AFB0BCD-EAB1-45D2-A4D5-707DEFFCD6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5020" y="482113"/>
            <a:ext cx="921449" cy="229614"/>
          </a:xfrm>
          <a:prstGeom prst="rect">
            <a:avLst/>
          </a:prstGeom>
        </p:spPr>
      </p:pic>
    </p:spTree>
    <p:extLst>
      <p:ext uri="{BB962C8B-B14F-4D97-AF65-F5344CB8AC3E}">
        <p14:creationId xmlns:p14="http://schemas.microsoft.com/office/powerpoint/2010/main" val="34272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ext Agenda 1">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userDrawn="1"/>
        </p:nvCxnSpPr>
        <p:spPr>
          <a:xfrm flipH="1">
            <a:off x="2560640" y="1812877"/>
            <a:ext cx="98374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a:t>Agenda</a:t>
            </a:r>
            <a:endParaRPr lang="en-GB"/>
          </a:p>
        </p:txBody>
      </p:sp>
      <p:sp>
        <p:nvSpPr>
          <p:cNvPr id="12" name="Text Placeholder 8">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60363" indent="-360363">
              <a:lnSpc>
                <a:spcPct val="10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2754711"/>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ext Agenda 1 Dark">
    <p:bg>
      <p:bgPr>
        <a:solidFill>
          <a:srgbClr val="012B2D"/>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solidFill>
                  <a:schemeClr val="bg1"/>
                </a:solidFill>
              </a:defRPr>
            </a:lvl1pPr>
          </a:lstStyle>
          <a:p>
            <a:r>
              <a:rPr lang="en-US"/>
              <a:t>Agenda</a:t>
            </a:r>
            <a:endParaRPr lang="en-GB"/>
          </a:p>
        </p:txBody>
      </p:sp>
      <p:sp>
        <p:nvSpPr>
          <p:cNvPr id="12" name="Text Placeholder 8">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60363" indent="-360363">
              <a:lnSpc>
                <a:spcPct val="100000"/>
              </a:lnSpc>
              <a:spcBef>
                <a:spcPts val="0"/>
              </a:spcBef>
              <a:spcAft>
                <a:spcPts val="600"/>
              </a:spcAft>
              <a:buFontTx/>
              <a:buNone/>
              <a:tabLst>
                <a:tab pos="360363" algn="l"/>
              </a:tabLst>
              <a:defRPr sz="1600">
                <a:solidFill>
                  <a:schemeClr val="bg1"/>
                </a:solidFill>
                <a:latin typeface="+mn-lt"/>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378EE95C-17B0-474E-86B9-86CE4D5CE658}"/>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9" name="TextBox 8">
            <a:extLst>
              <a:ext uri="{FF2B5EF4-FFF2-40B4-BE49-F238E27FC236}">
                <a16:creationId xmlns:a16="http://schemas.microsoft.com/office/drawing/2014/main" id="{F73834A5-DF51-4D0D-B974-EB0F420A22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1151396901"/>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ext Agenda 2">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3575527" y="1812877"/>
            <a:ext cx="810371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a:t>Agenda</a:t>
            </a:r>
            <a:endParaRPr lang="en-GB"/>
          </a:p>
        </p:txBody>
      </p:sp>
      <p:sp>
        <p:nvSpPr>
          <p:cNvPr id="12" name="Text Placeholder 8">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3584575" y="4106201"/>
            <a:ext cx="2971800" cy="2275550"/>
          </a:xfrm>
        </p:spPr>
        <p:txBody>
          <a:bodyPr/>
          <a:lstStyle>
            <a:lvl1pPr marL="360363" indent="-360363">
              <a:lnSpc>
                <a:spcPct val="10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FF3958F2-CFDC-49E0-9CC5-18230F9D5B79}"/>
              </a:ext>
            </a:extLst>
          </p:cNvPr>
          <p:cNvSpPr>
            <a:spLocks noGrp="1"/>
          </p:cNvSpPr>
          <p:nvPr>
            <p:ph type="body" sz="quarter" idx="13" hasCustomPrompt="1"/>
          </p:nvPr>
        </p:nvSpPr>
        <p:spPr>
          <a:xfrm>
            <a:off x="7683500" y="4106201"/>
            <a:ext cx="2971800" cy="2275550"/>
          </a:xfrm>
        </p:spPr>
        <p:txBody>
          <a:bodyPr/>
          <a:lstStyle>
            <a:lvl1pPr marL="360363" indent="-360363">
              <a:lnSpc>
                <a:spcPct val="10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2521691"/>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ext Agenda 3">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a:t>Agenda</a:t>
            </a:r>
            <a:endParaRPr lang="en-GB"/>
          </a:p>
        </p:txBody>
      </p:sp>
      <p:cxnSp>
        <p:nvCxnSpPr>
          <p:cNvPr id="13" name="Straight Connector 12">
            <a:extLst>
              <a:ext uri="{FF2B5EF4-FFF2-40B4-BE49-F238E27FC236}">
                <a16:creationId xmlns:a16="http://schemas.microsoft.com/office/drawing/2014/main" id="{0B9F7272-20C6-418C-8A6C-B6F913708AEE}"/>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E08FCD91-4ED5-4472-8502-99710E85E61C}"/>
              </a:ext>
            </a:extLst>
          </p:cNvPr>
          <p:cNvSpPr>
            <a:spLocks noGrp="1"/>
          </p:cNvSpPr>
          <p:nvPr>
            <p:ph type="body" sz="quarter" idx="10" hasCustomPrompt="1"/>
          </p:nvPr>
        </p:nvSpPr>
        <p:spPr>
          <a:xfrm>
            <a:off x="7683500" y="1601788"/>
            <a:ext cx="2950014" cy="4275137"/>
          </a:xfrm>
        </p:spPr>
        <p:txBody>
          <a:bodyPr/>
          <a:lstStyle>
            <a:lvl1pPr marL="360363" indent="-360363">
              <a:lnSpc>
                <a:spcPct val="100000"/>
              </a:lnSpc>
              <a:spcBef>
                <a:spcPts val="0"/>
              </a:spcBef>
              <a:spcAft>
                <a:spcPts val="600"/>
              </a:spcAft>
              <a:buFont typeface="+mj-lt"/>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BDB04C03-037A-4942-9253-93DB7247F3BE}"/>
              </a:ext>
            </a:extLst>
          </p:cNvPr>
          <p:cNvSpPr>
            <a:spLocks noGrp="1"/>
          </p:cNvSpPr>
          <p:nvPr>
            <p:ph type="pic" sz="quarter" idx="13"/>
          </p:nvPr>
        </p:nvSpPr>
        <p:spPr>
          <a:xfrm>
            <a:off x="511175" y="2436729"/>
            <a:ext cx="2971800" cy="1973208"/>
          </a:xfrm>
        </p:spPr>
        <p:txBody>
          <a:bodyPr/>
          <a:lstStyle/>
          <a:p>
            <a:r>
              <a:rPr lang="en-US"/>
              <a:t>Click icon to add picture</a:t>
            </a:r>
            <a:endParaRPr lang="en-GB"/>
          </a:p>
        </p:txBody>
      </p:sp>
    </p:spTree>
    <p:extLst>
      <p:ext uri="{BB962C8B-B14F-4D97-AF65-F5344CB8AC3E}">
        <p14:creationId xmlns:p14="http://schemas.microsoft.com/office/powerpoint/2010/main" val="2217239278"/>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76250"/>
            <a:ext cx="9118600" cy="5905500"/>
          </a:xfrm>
          <a:prstGeom prst="rect">
            <a:avLst/>
          </a:prstGeom>
          <a:noFill/>
        </p:spPr>
        <p:txBody>
          <a:bodyPr/>
          <a:lstStyle>
            <a:lvl1pPr>
              <a:defRPr>
                <a:solidFill>
                  <a:schemeClr val="bg1"/>
                </a:solidFill>
              </a:defRPr>
            </a:lvl1pPr>
          </a:lstStyle>
          <a:p>
            <a:r>
              <a:rPr lang="en-US"/>
              <a:t>Click icon to add picture</a:t>
            </a:r>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15069472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US"/>
              <a:t>Click icon to add picture</a:t>
            </a:r>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US"/>
              <a:t>Name</a:t>
            </a:r>
          </a:p>
          <a:p>
            <a:pPr lvl="1"/>
            <a:r>
              <a:rPr lang="en-US"/>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8171190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03537"/>
          </a:xfrm>
          <a:prstGeom prst="rect">
            <a:avLst/>
          </a:prstGeom>
          <a:noFill/>
        </p:spPr>
        <p:txBody>
          <a:bodyPr/>
          <a:lstStyle>
            <a:lvl1pPr>
              <a:defRPr>
                <a:solidFill>
                  <a:schemeClr val="bg1"/>
                </a:solidFill>
              </a:defRPr>
            </a:lvl1pPr>
          </a:lstStyle>
          <a:p>
            <a:r>
              <a:rPr lang="en-US"/>
              <a:t>Click icon to add picture</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1180581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Text Section Opener 1">
    <p:bg>
      <p:bgPr>
        <a:solidFill>
          <a:srgbClr val="012A2C"/>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bg1">
                    <a:alpha val="80000"/>
                  </a:schemeClr>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chemeClr val="bg1">
                    <a:alpha val="80000"/>
                  </a:schemeClr>
                </a:solidFill>
              </a:defRPr>
            </a:lvl1pPr>
          </a:lstStyle>
          <a:p>
            <a:pPr lvl="0"/>
            <a:r>
              <a:rPr lang="en-US"/>
              <a:t>1</a:t>
            </a:r>
          </a:p>
        </p:txBody>
      </p:sp>
    </p:spTree>
    <p:extLst>
      <p:ext uri="{BB962C8B-B14F-4D97-AF65-F5344CB8AC3E}">
        <p14:creationId xmlns:p14="http://schemas.microsoft.com/office/powerpoint/2010/main" val="210576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Text Section Opener 2">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bg1">
                    <a:alpha val="80000"/>
                  </a:schemeClr>
                </a:solidFill>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chemeClr val="bg1">
                    <a:alpha val="80000"/>
                  </a:schemeClr>
                </a:solidFill>
              </a:defRPr>
            </a:lvl1pPr>
          </a:lstStyle>
          <a:p>
            <a:pPr lvl="0"/>
            <a:r>
              <a:rPr lang="en-US"/>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US"/>
              <a:t>27 March 2021</a:t>
            </a:r>
            <a:endParaRPr lang="en-GB"/>
          </a:p>
        </p:txBody>
      </p:sp>
    </p:spTree>
    <p:extLst>
      <p:ext uri="{BB962C8B-B14F-4D97-AF65-F5344CB8AC3E}">
        <p14:creationId xmlns:p14="http://schemas.microsoft.com/office/powerpoint/2010/main" val="19510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ext Section Opener 3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GB"/>
              <a:t>3</a:t>
            </a:r>
          </a:p>
        </p:txBody>
      </p:sp>
      <p:sp>
        <p:nvSpPr>
          <p:cNvPr id="6" name="Rectangle 5">
            <a:extLst>
              <a:ext uri="{FF2B5EF4-FFF2-40B4-BE49-F238E27FC236}">
                <a16:creationId xmlns:a16="http://schemas.microsoft.com/office/drawing/2014/main" id="{F9495082-DE33-4603-81F4-AE473846DE1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305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Text Section Opener 3">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a:t>3</a:t>
            </a:r>
          </a:p>
        </p:txBody>
      </p:sp>
    </p:spTree>
    <p:extLst>
      <p:ext uri="{BB962C8B-B14F-4D97-AF65-F5344CB8AC3E}">
        <p14:creationId xmlns:p14="http://schemas.microsoft.com/office/powerpoint/2010/main" val="8544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Text Quote 1">
    <p:bg>
      <p:bgPr>
        <a:solidFill>
          <a:schemeClr val="tx1"/>
        </a:solidFill>
        <a:effectLst/>
      </p:bgPr>
    </p:bg>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86713B7F-2214-EC45-B16D-691521DFD097}"/>
              </a:ext>
            </a:extLst>
          </p:cNvPr>
          <p:cNvSpPr>
            <a:spLocks noGrp="1"/>
          </p:cNvSpPr>
          <p:nvPr>
            <p:ph type="body" sz="quarter" idx="15"/>
          </p:nvPr>
        </p:nvSpPr>
        <p:spPr>
          <a:xfrm>
            <a:off x="2047875" y="5978525"/>
            <a:ext cx="3484563" cy="377825"/>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17" name="Title 16">
            <a:extLst>
              <a:ext uri="{FF2B5EF4-FFF2-40B4-BE49-F238E27FC236}">
                <a16:creationId xmlns:a16="http://schemas.microsoft.com/office/drawing/2014/main" id="{84F3302C-956C-4D92-A7AC-A2576257DE4C}"/>
              </a:ext>
            </a:extLst>
          </p:cNvPr>
          <p:cNvSpPr>
            <a:spLocks noGrp="1"/>
          </p:cNvSpPr>
          <p:nvPr>
            <p:ph type="title"/>
          </p:nvPr>
        </p:nvSpPr>
        <p:spPr>
          <a:xfrm>
            <a:off x="2048404" y="501650"/>
            <a:ext cx="8094134" cy="5375275"/>
          </a:xfrm>
        </p:spPr>
        <p:txBody>
          <a:bodyPr tIns="0" anchor="ctr"/>
          <a:lstStyle>
            <a:lvl1pPr>
              <a:defRPr sz="7600">
                <a:solidFill>
                  <a:srgbClr val="CAD1D2"/>
                </a:solidFill>
              </a:defRPr>
            </a:lvl1pPr>
          </a:lstStyle>
          <a:p>
            <a:r>
              <a:rPr lang="en-US"/>
              <a:t>Click to edit Master title style</a:t>
            </a:r>
            <a:endParaRPr lang="en-GB"/>
          </a:p>
        </p:txBody>
      </p:sp>
      <p:sp>
        <p:nvSpPr>
          <p:cNvPr id="18" name="object 6">
            <a:extLst>
              <a:ext uri="{FF2B5EF4-FFF2-40B4-BE49-F238E27FC236}">
                <a16:creationId xmlns:a16="http://schemas.microsoft.com/office/drawing/2014/main" id="{400F07D7-1A14-41D3-9B69-71D33B4E8ABC}"/>
              </a:ext>
            </a:extLst>
          </p:cNvPr>
          <p:cNvSpPr/>
          <p:nvPr/>
        </p:nvSpPr>
        <p:spPr>
          <a:xfrm>
            <a:off x="10756900" y="2665823"/>
            <a:ext cx="922338" cy="710790"/>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3" name="object 6">
            <a:extLst>
              <a:ext uri="{FF2B5EF4-FFF2-40B4-BE49-F238E27FC236}">
                <a16:creationId xmlns:a16="http://schemas.microsoft.com/office/drawing/2014/main" id="{FB813681-E3D6-4A56-B77D-11D49DBDAAD1}"/>
              </a:ext>
            </a:extLst>
          </p:cNvPr>
          <p:cNvSpPr/>
          <p:nvPr/>
        </p:nvSpPr>
        <p:spPr>
          <a:xfrm flipH="1" flipV="1">
            <a:off x="504470" y="2665823"/>
            <a:ext cx="922338" cy="710790"/>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8" name="object 6">
            <a:extLst>
              <a:ext uri="{FF2B5EF4-FFF2-40B4-BE49-F238E27FC236}">
                <a16:creationId xmlns:a16="http://schemas.microsoft.com/office/drawing/2014/main" id="{EF7AD529-2E17-459A-A518-F7E536FD6E90}"/>
              </a:ext>
            </a:extLst>
          </p:cNvPr>
          <p:cNvSpPr/>
          <p:nvPr/>
        </p:nvSpPr>
        <p:spPr>
          <a:xfrm>
            <a:off x="10756900" y="2665823"/>
            <a:ext cx="922338" cy="710790"/>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9" name="object 6">
            <a:extLst>
              <a:ext uri="{FF2B5EF4-FFF2-40B4-BE49-F238E27FC236}">
                <a16:creationId xmlns:a16="http://schemas.microsoft.com/office/drawing/2014/main" id="{A836EC68-B0EA-42E5-A306-7FCE97C078A6}"/>
              </a:ext>
            </a:extLst>
          </p:cNvPr>
          <p:cNvSpPr/>
          <p:nvPr/>
        </p:nvSpPr>
        <p:spPr>
          <a:xfrm flipH="1" flipV="1">
            <a:off x="504470" y="2665823"/>
            <a:ext cx="922338" cy="710790"/>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0" name="object 6">
            <a:extLst>
              <a:ext uri="{FF2B5EF4-FFF2-40B4-BE49-F238E27FC236}">
                <a16:creationId xmlns:a16="http://schemas.microsoft.com/office/drawing/2014/main" id="{F836AC56-5990-4120-816A-004A5973D11E}"/>
              </a:ext>
            </a:extLst>
          </p:cNvPr>
          <p:cNvSpPr/>
          <p:nvPr userDrawn="1"/>
        </p:nvSpPr>
        <p:spPr>
          <a:xfrm>
            <a:off x="10756900" y="2665823"/>
            <a:ext cx="922338" cy="710790"/>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1" name="object 6">
            <a:extLst>
              <a:ext uri="{FF2B5EF4-FFF2-40B4-BE49-F238E27FC236}">
                <a16:creationId xmlns:a16="http://schemas.microsoft.com/office/drawing/2014/main" id="{511A8604-858C-4A12-ADE8-6705A09610F4}"/>
              </a:ext>
            </a:extLst>
          </p:cNvPr>
          <p:cNvSpPr/>
          <p:nvPr userDrawn="1"/>
        </p:nvSpPr>
        <p:spPr>
          <a:xfrm flipH="1" flipV="1">
            <a:off x="504470" y="2665823"/>
            <a:ext cx="922338" cy="710790"/>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4" name="TextBox 13">
            <a:extLst>
              <a:ext uri="{FF2B5EF4-FFF2-40B4-BE49-F238E27FC236}">
                <a16:creationId xmlns:a16="http://schemas.microsoft.com/office/drawing/2014/main" id="{35D231BF-12DF-4AA6-8A1D-225A3C83369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E78127E9-DB37-431B-B7CA-4D1DA013E6F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Tree>
    <p:extLst>
      <p:ext uri="{BB962C8B-B14F-4D97-AF65-F5344CB8AC3E}">
        <p14:creationId xmlns:p14="http://schemas.microsoft.com/office/powerpoint/2010/main" val="73359587"/>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Text Quote 2">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5403291-4461-41FB-9C05-5D224A319BFE}"/>
              </a:ext>
            </a:extLst>
          </p:cNvPr>
          <p:cNvSpPr>
            <a:spLocks noGrp="1"/>
          </p:cNvSpPr>
          <p:nvPr>
            <p:ph type="body" sz="quarter" idx="46"/>
          </p:nvPr>
        </p:nvSpPr>
        <p:spPr>
          <a:xfrm>
            <a:off x="504470" y="1556659"/>
            <a:ext cx="1687299" cy="243656"/>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9" name="Text Placeholder 10">
            <a:extLst>
              <a:ext uri="{FF2B5EF4-FFF2-40B4-BE49-F238E27FC236}">
                <a16:creationId xmlns:a16="http://schemas.microsoft.com/office/drawing/2014/main" id="{F20A762D-6EE7-4EA9-A463-536C42903C04}"/>
              </a:ext>
            </a:extLst>
          </p:cNvPr>
          <p:cNvSpPr>
            <a:spLocks noGrp="1"/>
          </p:cNvSpPr>
          <p:nvPr>
            <p:ph type="body" sz="quarter" idx="16"/>
          </p:nvPr>
        </p:nvSpPr>
        <p:spPr>
          <a:xfrm>
            <a:off x="504470" y="1811550"/>
            <a:ext cx="1687299" cy="243656"/>
          </a:xfrm>
          <a:prstGeom prst="rect">
            <a:avLst/>
          </a:prstGeom>
        </p:spPr>
        <p:txBody>
          <a:bodyPr tIns="0"/>
          <a:lstStyle>
            <a:lvl1pPr marL="7701" algn="l" defTabSz="554492" rtl="0" eaLnBrk="1" latinLnBrk="0" hangingPunct="1">
              <a:lnSpc>
                <a:spcPts val="1868"/>
              </a:lnSpc>
              <a:defRPr lang="en-US" sz="1698" b="0" i="0" kern="0" dirty="0">
                <a:solidFill>
                  <a:srgbClr val="CAD1D2"/>
                </a:solidFill>
                <a:latin typeface="Calibre"/>
                <a:ea typeface="+mj-ea"/>
                <a:cs typeface="Calibre"/>
              </a:defRPr>
            </a:lvl1pPr>
          </a:lstStyle>
          <a:p>
            <a:pPr lvl="0"/>
            <a:r>
              <a:rPr lang="en-US"/>
              <a:t>Click to edit Master text styles</a:t>
            </a:r>
          </a:p>
        </p:txBody>
      </p:sp>
      <p:sp>
        <p:nvSpPr>
          <p:cNvPr id="10" name="Title 16">
            <a:extLst>
              <a:ext uri="{FF2B5EF4-FFF2-40B4-BE49-F238E27FC236}">
                <a16:creationId xmlns:a16="http://schemas.microsoft.com/office/drawing/2014/main" id="{9FAFE378-6B41-4CCA-BF34-5E1D9ACE1F13}"/>
              </a:ext>
            </a:extLst>
          </p:cNvPr>
          <p:cNvSpPr>
            <a:spLocks noGrp="1"/>
          </p:cNvSpPr>
          <p:nvPr>
            <p:ph type="title"/>
          </p:nvPr>
        </p:nvSpPr>
        <p:spPr>
          <a:xfrm>
            <a:off x="4097866" y="1318057"/>
            <a:ext cx="6557434" cy="4034991"/>
          </a:xfrm>
        </p:spPr>
        <p:txBody>
          <a:bodyPr tIns="0"/>
          <a:lstStyle>
            <a:lvl1pPr>
              <a:defRPr sz="7600">
                <a:solidFill>
                  <a:srgbClr val="CAD1D2"/>
                </a:solidFill>
              </a:defRPr>
            </a:lvl1pPr>
          </a:lstStyle>
          <a:p>
            <a:r>
              <a:rPr lang="en-US"/>
              <a:t>Click to edit Master title style</a:t>
            </a:r>
            <a:endParaRPr lang="en-GB"/>
          </a:p>
        </p:txBody>
      </p:sp>
      <p:sp>
        <p:nvSpPr>
          <p:cNvPr id="11" name="object 5">
            <a:extLst>
              <a:ext uri="{FF2B5EF4-FFF2-40B4-BE49-F238E27FC236}">
                <a16:creationId xmlns:a16="http://schemas.microsoft.com/office/drawing/2014/main" id="{97210360-8890-433C-8FF3-ECAA5E750598}"/>
              </a:ext>
            </a:extLst>
          </p:cNvPr>
          <p:cNvSpPr/>
          <p:nvPr/>
        </p:nvSpPr>
        <p:spPr>
          <a:xfrm>
            <a:off x="4097866" y="353034"/>
            <a:ext cx="688544" cy="530619"/>
          </a:xfrm>
          <a:custGeom>
            <a:avLst/>
            <a:gdLst/>
            <a:ahLst/>
            <a:cxnLst/>
            <a:rect l="l" t="t" r="r" b="b"/>
            <a:pathLst>
              <a:path w="1135379" h="875030">
                <a:moveTo>
                  <a:pt x="524141" y="0"/>
                </a:moveTo>
                <a:lnTo>
                  <a:pt x="472457" y="9795"/>
                </a:lnTo>
                <a:lnTo>
                  <a:pt x="422881" y="23169"/>
                </a:lnTo>
                <a:lnTo>
                  <a:pt x="375516" y="39929"/>
                </a:lnTo>
                <a:lnTo>
                  <a:pt x="330465" y="59885"/>
                </a:lnTo>
                <a:lnTo>
                  <a:pt x="287828" y="82844"/>
                </a:lnTo>
                <a:lnTo>
                  <a:pt x="247710" y="108616"/>
                </a:lnTo>
                <a:lnTo>
                  <a:pt x="210212" y="137008"/>
                </a:lnTo>
                <a:lnTo>
                  <a:pt x="175437" y="167828"/>
                </a:lnTo>
                <a:lnTo>
                  <a:pt x="143487" y="200886"/>
                </a:lnTo>
                <a:lnTo>
                  <a:pt x="114466" y="235989"/>
                </a:lnTo>
                <a:lnTo>
                  <a:pt x="88475" y="272946"/>
                </a:lnTo>
                <a:lnTo>
                  <a:pt x="65617" y="311566"/>
                </a:lnTo>
                <a:lnTo>
                  <a:pt x="45994" y="351656"/>
                </a:lnTo>
                <a:lnTo>
                  <a:pt x="29709" y="393025"/>
                </a:lnTo>
                <a:lnTo>
                  <a:pt x="16865" y="435481"/>
                </a:lnTo>
                <a:lnTo>
                  <a:pt x="7564" y="478833"/>
                </a:lnTo>
                <a:lnTo>
                  <a:pt x="1908" y="522890"/>
                </a:lnTo>
                <a:lnTo>
                  <a:pt x="0" y="567459"/>
                </a:lnTo>
                <a:lnTo>
                  <a:pt x="3300" y="626598"/>
                </a:lnTo>
                <a:lnTo>
                  <a:pt x="12891" y="679290"/>
                </a:lnTo>
                <a:lnTo>
                  <a:pt x="28303" y="725589"/>
                </a:lnTo>
                <a:lnTo>
                  <a:pt x="49069" y="765546"/>
                </a:lnTo>
                <a:lnTo>
                  <a:pt x="74721" y="799213"/>
                </a:lnTo>
                <a:lnTo>
                  <a:pt x="104791" y="826642"/>
                </a:lnTo>
                <a:lnTo>
                  <a:pt x="138812" y="847886"/>
                </a:lnTo>
                <a:lnTo>
                  <a:pt x="176315" y="862995"/>
                </a:lnTo>
                <a:lnTo>
                  <a:pt x="216833" y="872022"/>
                </a:lnTo>
                <a:lnTo>
                  <a:pt x="259897" y="875020"/>
                </a:lnTo>
                <a:lnTo>
                  <a:pt x="303157" y="870485"/>
                </a:lnTo>
                <a:lnTo>
                  <a:pt x="344437" y="857422"/>
                </a:lnTo>
                <a:lnTo>
                  <a:pt x="382569" y="836643"/>
                </a:lnTo>
                <a:lnTo>
                  <a:pt x="416387" y="808960"/>
                </a:lnTo>
                <a:lnTo>
                  <a:pt x="444723" y="775186"/>
                </a:lnTo>
                <a:lnTo>
                  <a:pt x="466408" y="736132"/>
                </a:lnTo>
                <a:lnTo>
                  <a:pt x="480276" y="692611"/>
                </a:lnTo>
                <a:lnTo>
                  <a:pt x="485158" y="645435"/>
                </a:lnTo>
                <a:lnTo>
                  <a:pt x="480774" y="597136"/>
                </a:lnTo>
                <a:lnTo>
                  <a:pt x="468280" y="553776"/>
                </a:lnTo>
                <a:lnTo>
                  <a:pt x="448665" y="515613"/>
                </a:lnTo>
                <a:lnTo>
                  <a:pt x="422917" y="482907"/>
                </a:lnTo>
                <a:lnTo>
                  <a:pt x="392022" y="455920"/>
                </a:lnTo>
                <a:lnTo>
                  <a:pt x="356968" y="434911"/>
                </a:lnTo>
                <a:lnTo>
                  <a:pt x="318744" y="420139"/>
                </a:lnTo>
                <a:lnTo>
                  <a:pt x="194926" y="415851"/>
                </a:lnTo>
                <a:lnTo>
                  <a:pt x="197334" y="383862"/>
                </a:lnTo>
                <a:lnTo>
                  <a:pt x="217420" y="314477"/>
                </a:lnTo>
                <a:lnTo>
                  <a:pt x="235645" y="278563"/>
                </a:lnTo>
                <a:lnTo>
                  <a:pt x="259690" y="242826"/>
                </a:lnTo>
                <a:lnTo>
                  <a:pt x="289826" y="208006"/>
                </a:lnTo>
                <a:lnTo>
                  <a:pt x="326329" y="174845"/>
                </a:lnTo>
                <a:lnTo>
                  <a:pt x="369472" y="144087"/>
                </a:lnTo>
                <a:lnTo>
                  <a:pt x="419527" y="116472"/>
                </a:lnTo>
                <a:lnTo>
                  <a:pt x="476769" y="92743"/>
                </a:lnTo>
                <a:lnTo>
                  <a:pt x="541470" y="73641"/>
                </a:lnTo>
                <a:lnTo>
                  <a:pt x="524141" y="0"/>
                </a:lnTo>
                <a:close/>
              </a:path>
              <a:path w="1135379" h="875030">
                <a:moveTo>
                  <a:pt x="236735" y="410349"/>
                </a:moveTo>
                <a:lnTo>
                  <a:pt x="194926" y="415851"/>
                </a:lnTo>
                <a:lnTo>
                  <a:pt x="297801" y="415851"/>
                </a:lnTo>
                <a:lnTo>
                  <a:pt x="278337" y="411865"/>
                </a:lnTo>
                <a:lnTo>
                  <a:pt x="236735" y="410349"/>
                </a:lnTo>
                <a:close/>
              </a:path>
              <a:path w="1135379" h="875030">
                <a:moveTo>
                  <a:pt x="1117589" y="0"/>
                </a:moveTo>
                <a:lnTo>
                  <a:pt x="1065905" y="9795"/>
                </a:lnTo>
                <a:lnTo>
                  <a:pt x="1016329" y="23169"/>
                </a:lnTo>
                <a:lnTo>
                  <a:pt x="968964" y="39929"/>
                </a:lnTo>
                <a:lnTo>
                  <a:pt x="923912" y="59885"/>
                </a:lnTo>
                <a:lnTo>
                  <a:pt x="881276" y="82844"/>
                </a:lnTo>
                <a:lnTo>
                  <a:pt x="841158" y="108616"/>
                </a:lnTo>
                <a:lnTo>
                  <a:pt x="803660" y="137008"/>
                </a:lnTo>
                <a:lnTo>
                  <a:pt x="768885" y="167828"/>
                </a:lnTo>
                <a:lnTo>
                  <a:pt x="736935" y="200886"/>
                </a:lnTo>
                <a:lnTo>
                  <a:pt x="707914" y="235989"/>
                </a:lnTo>
                <a:lnTo>
                  <a:pt x="681923" y="272946"/>
                </a:lnTo>
                <a:lnTo>
                  <a:pt x="659065" y="311566"/>
                </a:lnTo>
                <a:lnTo>
                  <a:pt x="639442" y="351656"/>
                </a:lnTo>
                <a:lnTo>
                  <a:pt x="623157" y="393025"/>
                </a:lnTo>
                <a:lnTo>
                  <a:pt x="610313" y="435481"/>
                </a:lnTo>
                <a:lnTo>
                  <a:pt x="601012" y="478833"/>
                </a:lnTo>
                <a:lnTo>
                  <a:pt x="595356" y="522890"/>
                </a:lnTo>
                <a:lnTo>
                  <a:pt x="593447" y="567459"/>
                </a:lnTo>
                <a:lnTo>
                  <a:pt x="596748" y="626598"/>
                </a:lnTo>
                <a:lnTo>
                  <a:pt x="606339" y="679290"/>
                </a:lnTo>
                <a:lnTo>
                  <a:pt x="621751" y="725589"/>
                </a:lnTo>
                <a:lnTo>
                  <a:pt x="642517" y="765546"/>
                </a:lnTo>
                <a:lnTo>
                  <a:pt x="668170" y="799213"/>
                </a:lnTo>
                <a:lnTo>
                  <a:pt x="698242" y="826642"/>
                </a:lnTo>
                <a:lnTo>
                  <a:pt x="732264" y="847886"/>
                </a:lnTo>
                <a:lnTo>
                  <a:pt x="769768" y="862995"/>
                </a:lnTo>
                <a:lnTo>
                  <a:pt x="810288" y="872022"/>
                </a:lnTo>
                <a:lnTo>
                  <a:pt x="853356" y="875020"/>
                </a:lnTo>
                <a:lnTo>
                  <a:pt x="896612" y="870485"/>
                </a:lnTo>
                <a:lnTo>
                  <a:pt x="937889" y="857422"/>
                </a:lnTo>
                <a:lnTo>
                  <a:pt x="976020" y="836643"/>
                </a:lnTo>
                <a:lnTo>
                  <a:pt x="1009837" y="808960"/>
                </a:lnTo>
                <a:lnTo>
                  <a:pt x="1038171" y="775186"/>
                </a:lnTo>
                <a:lnTo>
                  <a:pt x="1059856" y="736132"/>
                </a:lnTo>
                <a:lnTo>
                  <a:pt x="1073723" y="692611"/>
                </a:lnTo>
                <a:lnTo>
                  <a:pt x="1078605" y="645435"/>
                </a:lnTo>
                <a:lnTo>
                  <a:pt x="1074221" y="597136"/>
                </a:lnTo>
                <a:lnTo>
                  <a:pt x="1061728" y="553776"/>
                </a:lnTo>
                <a:lnTo>
                  <a:pt x="1042113" y="515613"/>
                </a:lnTo>
                <a:lnTo>
                  <a:pt x="1016364" y="482907"/>
                </a:lnTo>
                <a:lnTo>
                  <a:pt x="985469" y="455920"/>
                </a:lnTo>
                <a:lnTo>
                  <a:pt x="950416" y="434911"/>
                </a:lnTo>
                <a:lnTo>
                  <a:pt x="912192" y="420139"/>
                </a:lnTo>
                <a:lnTo>
                  <a:pt x="788373" y="415851"/>
                </a:lnTo>
                <a:lnTo>
                  <a:pt x="790782" y="383862"/>
                </a:lnTo>
                <a:lnTo>
                  <a:pt x="810870" y="314477"/>
                </a:lnTo>
                <a:lnTo>
                  <a:pt x="829096" y="278563"/>
                </a:lnTo>
                <a:lnTo>
                  <a:pt x="853141" y="242826"/>
                </a:lnTo>
                <a:lnTo>
                  <a:pt x="883279" y="208006"/>
                </a:lnTo>
                <a:lnTo>
                  <a:pt x="919782" y="174845"/>
                </a:lnTo>
                <a:lnTo>
                  <a:pt x="962924" y="144087"/>
                </a:lnTo>
                <a:lnTo>
                  <a:pt x="1012979" y="116472"/>
                </a:lnTo>
                <a:lnTo>
                  <a:pt x="1070219" y="92743"/>
                </a:lnTo>
                <a:lnTo>
                  <a:pt x="1134918" y="73641"/>
                </a:lnTo>
                <a:lnTo>
                  <a:pt x="1117589" y="0"/>
                </a:lnTo>
                <a:close/>
              </a:path>
              <a:path w="1135379" h="875030">
                <a:moveTo>
                  <a:pt x="830183" y="410349"/>
                </a:moveTo>
                <a:lnTo>
                  <a:pt x="788373" y="415851"/>
                </a:lnTo>
                <a:lnTo>
                  <a:pt x="891249" y="415851"/>
                </a:lnTo>
                <a:lnTo>
                  <a:pt x="871785" y="411865"/>
                </a:lnTo>
                <a:lnTo>
                  <a:pt x="830183" y="410349"/>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2" name="object 6">
            <a:extLst>
              <a:ext uri="{FF2B5EF4-FFF2-40B4-BE49-F238E27FC236}">
                <a16:creationId xmlns:a16="http://schemas.microsoft.com/office/drawing/2014/main" id="{3C16FB0A-AADC-4070-860E-B892F9BFD1EB}"/>
              </a:ext>
            </a:extLst>
          </p:cNvPr>
          <p:cNvSpPr/>
          <p:nvPr/>
        </p:nvSpPr>
        <p:spPr>
          <a:xfrm>
            <a:off x="4097866" y="5841801"/>
            <a:ext cx="688544" cy="530619"/>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3" name="object 5">
            <a:extLst>
              <a:ext uri="{FF2B5EF4-FFF2-40B4-BE49-F238E27FC236}">
                <a16:creationId xmlns:a16="http://schemas.microsoft.com/office/drawing/2014/main" id="{F822F6BA-3ECD-4DBB-96AE-CFB381B39735}"/>
              </a:ext>
            </a:extLst>
          </p:cNvPr>
          <p:cNvSpPr/>
          <p:nvPr/>
        </p:nvSpPr>
        <p:spPr>
          <a:xfrm>
            <a:off x="4097866" y="353034"/>
            <a:ext cx="688544" cy="530619"/>
          </a:xfrm>
          <a:custGeom>
            <a:avLst/>
            <a:gdLst/>
            <a:ahLst/>
            <a:cxnLst/>
            <a:rect l="l" t="t" r="r" b="b"/>
            <a:pathLst>
              <a:path w="1135379" h="875030">
                <a:moveTo>
                  <a:pt x="524141" y="0"/>
                </a:moveTo>
                <a:lnTo>
                  <a:pt x="472457" y="9795"/>
                </a:lnTo>
                <a:lnTo>
                  <a:pt x="422881" y="23169"/>
                </a:lnTo>
                <a:lnTo>
                  <a:pt x="375516" y="39929"/>
                </a:lnTo>
                <a:lnTo>
                  <a:pt x="330465" y="59885"/>
                </a:lnTo>
                <a:lnTo>
                  <a:pt x="287828" y="82844"/>
                </a:lnTo>
                <a:lnTo>
                  <a:pt x="247710" y="108616"/>
                </a:lnTo>
                <a:lnTo>
                  <a:pt x="210212" y="137008"/>
                </a:lnTo>
                <a:lnTo>
                  <a:pt x="175437" y="167828"/>
                </a:lnTo>
                <a:lnTo>
                  <a:pt x="143487" y="200886"/>
                </a:lnTo>
                <a:lnTo>
                  <a:pt x="114466" y="235989"/>
                </a:lnTo>
                <a:lnTo>
                  <a:pt x="88475" y="272946"/>
                </a:lnTo>
                <a:lnTo>
                  <a:pt x="65617" y="311566"/>
                </a:lnTo>
                <a:lnTo>
                  <a:pt x="45994" y="351656"/>
                </a:lnTo>
                <a:lnTo>
                  <a:pt x="29709" y="393025"/>
                </a:lnTo>
                <a:lnTo>
                  <a:pt x="16865" y="435481"/>
                </a:lnTo>
                <a:lnTo>
                  <a:pt x="7564" y="478833"/>
                </a:lnTo>
                <a:lnTo>
                  <a:pt x="1908" y="522890"/>
                </a:lnTo>
                <a:lnTo>
                  <a:pt x="0" y="567459"/>
                </a:lnTo>
                <a:lnTo>
                  <a:pt x="3300" y="626598"/>
                </a:lnTo>
                <a:lnTo>
                  <a:pt x="12891" y="679290"/>
                </a:lnTo>
                <a:lnTo>
                  <a:pt x="28303" y="725589"/>
                </a:lnTo>
                <a:lnTo>
                  <a:pt x="49069" y="765546"/>
                </a:lnTo>
                <a:lnTo>
                  <a:pt x="74721" y="799213"/>
                </a:lnTo>
                <a:lnTo>
                  <a:pt x="104791" y="826642"/>
                </a:lnTo>
                <a:lnTo>
                  <a:pt x="138812" y="847886"/>
                </a:lnTo>
                <a:lnTo>
                  <a:pt x="176315" y="862995"/>
                </a:lnTo>
                <a:lnTo>
                  <a:pt x="216833" y="872022"/>
                </a:lnTo>
                <a:lnTo>
                  <a:pt x="259897" y="875020"/>
                </a:lnTo>
                <a:lnTo>
                  <a:pt x="303157" y="870485"/>
                </a:lnTo>
                <a:lnTo>
                  <a:pt x="344437" y="857422"/>
                </a:lnTo>
                <a:lnTo>
                  <a:pt x="382569" y="836643"/>
                </a:lnTo>
                <a:lnTo>
                  <a:pt x="416387" y="808960"/>
                </a:lnTo>
                <a:lnTo>
                  <a:pt x="444723" y="775186"/>
                </a:lnTo>
                <a:lnTo>
                  <a:pt x="466408" y="736132"/>
                </a:lnTo>
                <a:lnTo>
                  <a:pt x="480276" y="692611"/>
                </a:lnTo>
                <a:lnTo>
                  <a:pt x="485158" y="645435"/>
                </a:lnTo>
                <a:lnTo>
                  <a:pt x="480774" y="597136"/>
                </a:lnTo>
                <a:lnTo>
                  <a:pt x="468280" y="553776"/>
                </a:lnTo>
                <a:lnTo>
                  <a:pt x="448665" y="515613"/>
                </a:lnTo>
                <a:lnTo>
                  <a:pt x="422917" y="482907"/>
                </a:lnTo>
                <a:lnTo>
                  <a:pt x="392022" y="455920"/>
                </a:lnTo>
                <a:lnTo>
                  <a:pt x="356968" y="434911"/>
                </a:lnTo>
                <a:lnTo>
                  <a:pt x="318744" y="420139"/>
                </a:lnTo>
                <a:lnTo>
                  <a:pt x="194926" y="415851"/>
                </a:lnTo>
                <a:lnTo>
                  <a:pt x="197334" y="383862"/>
                </a:lnTo>
                <a:lnTo>
                  <a:pt x="217420" y="314477"/>
                </a:lnTo>
                <a:lnTo>
                  <a:pt x="235645" y="278563"/>
                </a:lnTo>
                <a:lnTo>
                  <a:pt x="259690" y="242826"/>
                </a:lnTo>
                <a:lnTo>
                  <a:pt x="289826" y="208006"/>
                </a:lnTo>
                <a:lnTo>
                  <a:pt x="326329" y="174845"/>
                </a:lnTo>
                <a:lnTo>
                  <a:pt x="369472" y="144087"/>
                </a:lnTo>
                <a:lnTo>
                  <a:pt x="419527" y="116472"/>
                </a:lnTo>
                <a:lnTo>
                  <a:pt x="476769" y="92743"/>
                </a:lnTo>
                <a:lnTo>
                  <a:pt x="541470" y="73641"/>
                </a:lnTo>
                <a:lnTo>
                  <a:pt x="524141" y="0"/>
                </a:lnTo>
                <a:close/>
              </a:path>
              <a:path w="1135379" h="875030">
                <a:moveTo>
                  <a:pt x="236735" y="410349"/>
                </a:moveTo>
                <a:lnTo>
                  <a:pt x="194926" y="415851"/>
                </a:lnTo>
                <a:lnTo>
                  <a:pt x="297801" y="415851"/>
                </a:lnTo>
                <a:lnTo>
                  <a:pt x="278337" y="411865"/>
                </a:lnTo>
                <a:lnTo>
                  <a:pt x="236735" y="410349"/>
                </a:lnTo>
                <a:close/>
              </a:path>
              <a:path w="1135379" h="875030">
                <a:moveTo>
                  <a:pt x="1117589" y="0"/>
                </a:moveTo>
                <a:lnTo>
                  <a:pt x="1065905" y="9795"/>
                </a:lnTo>
                <a:lnTo>
                  <a:pt x="1016329" y="23169"/>
                </a:lnTo>
                <a:lnTo>
                  <a:pt x="968964" y="39929"/>
                </a:lnTo>
                <a:lnTo>
                  <a:pt x="923912" y="59885"/>
                </a:lnTo>
                <a:lnTo>
                  <a:pt x="881276" y="82844"/>
                </a:lnTo>
                <a:lnTo>
                  <a:pt x="841158" y="108616"/>
                </a:lnTo>
                <a:lnTo>
                  <a:pt x="803660" y="137008"/>
                </a:lnTo>
                <a:lnTo>
                  <a:pt x="768885" y="167828"/>
                </a:lnTo>
                <a:lnTo>
                  <a:pt x="736935" y="200886"/>
                </a:lnTo>
                <a:lnTo>
                  <a:pt x="707914" y="235989"/>
                </a:lnTo>
                <a:lnTo>
                  <a:pt x="681923" y="272946"/>
                </a:lnTo>
                <a:lnTo>
                  <a:pt x="659065" y="311566"/>
                </a:lnTo>
                <a:lnTo>
                  <a:pt x="639442" y="351656"/>
                </a:lnTo>
                <a:lnTo>
                  <a:pt x="623157" y="393025"/>
                </a:lnTo>
                <a:lnTo>
                  <a:pt x="610313" y="435481"/>
                </a:lnTo>
                <a:lnTo>
                  <a:pt x="601012" y="478833"/>
                </a:lnTo>
                <a:lnTo>
                  <a:pt x="595356" y="522890"/>
                </a:lnTo>
                <a:lnTo>
                  <a:pt x="593447" y="567459"/>
                </a:lnTo>
                <a:lnTo>
                  <a:pt x="596748" y="626598"/>
                </a:lnTo>
                <a:lnTo>
                  <a:pt x="606339" y="679290"/>
                </a:lnTo>
                <a:lnTo>
                  <a:pt x="621751" y="725589"/>
                </a:lnTo>
                <a:lnTo>
                  <a:pt x="642517" y="765546"/>
                </a:lnTo>
                <a:lnTo>
                  <a:pt x="668170" y="799213"/>
                </a:lnTo>
                <a:lnTo>
                  <a:pt x="698242" y="826642"/>
                </a:lnTo>
                <a:lnTo>
                  <a:pt x="732264" y="847886"/>
                </a:lnTo>
                <a:lnTo>
                  <a:pt x="769768" y="862995"/>
                </a:lnTo>
                <a:lnTo>
                  <a:pt x="810288" y="872022"/>
                </a:lnTo>
                <a:lnTo>
                  <a:pt x="853356" y="875020"/>
                </a:lnTo>
                <a:lnTo>
                  <a:pt x="896612" y="870485"/>
                </a:lnTo>
                <a:lnTo>
                  <a:pt x="937889" y="857422"/>
                </a:lnTo>
                <a:lnTo>
                  <a:pt x="976020" y="836643"/>
                </a:lnTo>
                <a:lnTo>
                  <a:pt x="1009837" y="808960"/>
                </a:lnTo>
                <a:lnTo>
                  <a:pt x="1038171" y="775186"/>
                </a:lnTo>
                <a:lnTo>
                  <a:pt x="1059856" y="736132"/>
                </a:lnTo>
                <a:lnTo>
                  <a:pt x="1073723" y="692611"/>
                </a:lnTo>
                <a:lnTo>
                  <a:pt x="1078605" y="645435"/>
                </a:lnTo>
                <a:lnTo>
                  <a:pt x="1074221" y="597136"/>
                </a:lnTo>
                <a:lnTo>
                  <a:pt x="1061728" y="553776"/>
                </a:lnTo>
                <a:lnTo>
                  <a:pt x="1042113" y="515613"/>
                </a:lnTo>
                <a:lnTo>
                  <a:pt x="1016364" y="482907"/>
                </a:lnTo>
                <a:lnTo>
                  <a:pt x="985469" y="455920"/>
                </a:lnTo>
                <a:lnTo>
                  <a:pt x="950416" y="434911"/>
                </a:lnTo>
                <a:lnTo>
                  <a:pt x="912192" y="420139"/>
                </a:lnTo>
                <a:lnTo>
                  <a:pt x="788373" y="415851"/>
                </a:lnTo>
                <a:lnTo>
                  <a:pt x="790782" y="383862"/>
                </a:lnTo>
                <a:lnTo>
                  <a:pt x="810870" y="314477"/>
                </a:lnTo>
                <a:lnTo>
                  <a:pt x="829096" y="278563"/>
                </a:lnTo>
                <a:lnTo>
                  <a:pt x="853141" y="242826"/>
                </a:lnTo>
                <a:lnTo>
                  <a:pt x="883279" y="208006"/>
                </a:lnTo>
                <a:lnTo>
                  <a:pt x="919782" y="174845"/>
                </a:lnTo>
                <a:lnTo>
                  <a:pt x="962924" y="144087"/>
                </a:lnTo>
                <a:lnTo>
                  <a:pt x="1012979" y="116472"/>
                </a:lnTo>
                <a:lnTo>
                  <a:pt x="1070219" y="92743"/>
                </a:lnTo>
                <a:lnTo>
                  <a:pt x="1134918" y="73641"/>
                </a:lnTo>
                <a:lnTo>
                  <a:pt x="1117589" y="0"/>
                </a:lnTo>
                <a:close/>
              </a:path>
              <a:path w="1135379" h="875030">
                <a:moveTo>
                  <a:pt x="830183" y="410349"/>
                </a:moveTo>
                <a:lnTo>
                  <a:pt x="788373" y="415851"/>
                </a:lnTo>
                <a:lnTo>
                  <a:pt x="891249" y="415851"/>
                </a:lnTo>
                <a:lnTo>
                  <a:pt x="871785" y="411865"/>
                </a:lnTo>
                <a:lnTo>
                  <a:pt x="830183" y="410349"/>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4" name="object 6">
            <a:extLst>
              <a:ext uri="{FF2B5EF4-FFF2-40B4-BE49-F238E27FC236}">
                <a16:creationId xmlns:a16="http://schemas.microsoft.com/office/drawing/2014/main" id="{BCDAC6FA-E21F-4684-92B1-1285AC3FB563}"/>
              </a:ext>
            </a:extLst>
          </p:cNvPr>
          <p:cNvSpPr/>
          <p:nvPr/>
        </p:nvSpPr>
        <p:spPr>
          <a:xfrm>
            <a:off x="4097866" y="5841801"/>
            <a:ext cx="688544" cy="530619"/>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5" name="object 5">
            <a:extLst>
              <a:ext uri="{FF2B5EF4-FFF2-40B4-BE49-F238E27FC236}">
                <a16:creationId xmlns:a16="http://schemas.microsoft.com/office/drawing/2014/main" id="{5A62EA47-4DEF-479A-A3A8-169D9E51A5D5}"/>
              </a:ext>
            </a:extLst>
          </p:cNvPr>
          <p:cNvSpPr/>
          <p:nvPr userDrawn="1"/>
        </p:nvSpPr>
        <p:spPr>
          <a:xfrm>
            <a:off x="4097866" y="353034"/>
            <a:ext cx="688544" cy="530619"/>
          </a:xfrm>
          <a:custGeom>
            <a:avLst/>
            <a:gdLst/>
            <a:ahLst/>
            <a:cxnLst/>
            <a:rect l="l" t="t" r="r" b="b"/>
            <a:pathLst>
              <a:path w="1135379" h="875030">
                <a:moveTo>
                  <a:pt x="524141" y="0"/>
                </a:moveTo>
                <a:lnTo>
                  <a:pt x="472457" y="9795"/>
                </a:lnTo>
                <a:lnTo>
                  <a:pt x="422881" y="23169"/>
                </a:lnTo>
                <a:lnTo>
                  <a:pt x="375516" y="39929"/>
                </a:lnTo>
                <a:lnTo>
                  <a:pt x="330465" y="59885"/>
                </a:lnTo>
                <a:lnTo>
                  <a:pt x="287828" y="82844"/>
                </a:lnTo>
                <a:lnTo>
                  <a:pt x="247710" y="108616"/>
                </a:lnTo>
                <a:lnTo>
                  <a:pt x="210212" y="137008"/>
                </a:lnTo>
                <a:lnTo>
                  <a:pt x="175437" y="167828"/>
                </a:lnTo>
                <a:lnTo>
                  <a:pt x="143487" y="200886"/>
                </a:lnTo>
                <a:lnTo>
                  <a:pt x="114466" y="235989"/>
                </a:lnTo>
                <a:lnTo>
                  <a:pt x="88475" y="272946"/>
                </a:lnTo>
                <a:lnTo>
                  <a:pt x="65617" y="311566"/>
                </a:lnTo>
                <a:lnTo>
                  <a:pt x="45994" y="351656"/>
                </a:lnTo>
                <a:lnTo>
                  <a:pt x="29709" y="393025"/>
                </a:lnTo>
                <a:lnTo>
                  <a:pt x="16865" y="435481"/>
                </a:lnTo>
                <a:lnTo>
                  <a:pt x="7564" y="478833"/>
                </a:lnTo>
                <a:lnTo>
                  <a:pt x="1908" y="522890"/>
                </a:lnTo>
                <a:lnTo>
                  <a:pt x="0" y="567459"/>
                </a:lnTo>
                <a:lnTo>
                  <a:pt x="3300" y="626598"/>
                </a:lnTo>
                <a:lnTo>
                  <a:pt x="12891" y="679290"/>
                </a:lnTo>
                <a:lnTo>
                  <a:pt x="28303" y="725589"/>
                </a:lnTo>
                <a:lnTo>
                  <a:pt x="49069" y="765546"/>
                </a:lnTo>
                <a:lnTo>
                  <a:pt x="74721" y="799213"/>
                </a:lnTo>
                <a:lnTo>
                  <a:pt x="104791" y="826642"/>
                </a:lnTo>
                <a:lnTo>
                  <a:pt x="138812" y="847886"/>
                </a:lnTo>
                <a:lnTo>
                  <a:pt x="176315" y="862995"/>
                </a:lnTo>
                <a:lnTo>
                  <a:pt x="216833" y="872022"/>
                </a:lnTo>
                <a:lnTo>
                  <a:pt x="259897" y="875020"/>
                </a:lnTo>
                <a:lnTo>
                  <a:pt x="303157" y="870485"/>
                </a:lnTo>
                <a:lnTo>
                  <a:pt x="344437" y="857422"/>
                </a:lnTo>
                <a:lnTo>
                  <a:pt x="382569" y="836643"/>
                </a:lnTo>
                <a:lnTo>
                  <a:pt x="416387" y="808960"/>
                </a:lnTo>
                <a:lnTo>
                  <a:pt x="444723" y="775186"/>
                </a:lnTo>
                <a:lnTo>
                  <a:pt x="466408" y="736132"/>
                </a:lnTo>
                <a:lnTo>
                  <a:pt x="480276" y="692611"/>
                </a:lnTo>
                <a:lnTo>
                  <a:pt x="485158" y="645435"/>
                </a:lnTo>
                <a:lnTo>
                  <a:pt x="480774" y="597136"/>
                </a:lnTo>
                <a:lnTo>
                  <a:pt x="468280" y="553776"/>
                </a:lnTo>
                <a:lnTo>
                  <a:pt x="448665" y="515613"/>
                </a:lnTo>
                <a:lnTo>
                  <a:pt x="422917" y="482907"/>
                </a:lnTo>
                <a:lnTo>
                  <a:pt x="392022" y="455920"/>
                </a:lnTo>
                <a:lnTo>
                  <a:pt x="356968" y="434911"/>
                </a:lnTo>
                <a:lnTo>
                  <a:pt x="318744" y="420139"/>
                </a:lnTo>
                <a:lnTo>
                  <a:pt x="194926" y="415851"/>
                </a:lnTo>
                <a:lnTo>
                  <a:pt x="197334" y="383862"/>
                </a:lnTo>
                <a:lnTo>
                  <a:pt x="217420" y="314477"/>
                </a:lnTo>
                <a:lnTo>
                  <a:pt x="235645" y="278563"/>
                </a:lnTo>
                <a:lnTo>
                  <a:pt x="259690" y="242826"/>
                </a:lnTo>
                <a:lnTo>
                  <a:pt x="289826" y="208006"/>
                </a:lnTo>
                <a:lnTo>
                  <a:pt x="326329" y="174845"/>
                </a:lnTo>
                <a:lnTo>
                  <a:pt x="369472" y="144087"/>
                </a:lnTo>
                <a:lnTo>
                  <a:pt x="419527" y="116472"/>
                </a:lnTo>
                <a:lnTo>
                  <a:pt x="476769" y="92743"/>
                </a:lnTo>
                <a:lnTo>
                  <a:pt x="541470" y="73641"/>
                </a:lnTo>
                <a:lnTo>
                  <a:pt x="524141" y="0"/>
                </a:lnTo>
                <a:close/>
              </a:path>
              <a:path w="1135379" h="875030">
                <a:moveTo>
                  <a:pt x="236735" y="410349"/>
                </a:moveTo>
                <a:lnTo>
                  <a:pt x="194926" y="415851"/>
                </a:lnTo>
                <a:lnTo>
                  <a:pt x="297801" y="415851"/>
                </a:lnTo>
                <a:lnTo>
                  <a:pt x="278337" y="411865"/>
                </a:lnTo>
                <a:lnTo>
                  <a:pt x="236735" y="410349"/>
                </a:lnTo>
                <a:close/>
              </a:path>
              <a:path w="1135379" h="875030">
                <a:moveTo>
                  <a:pt x="1117589" y="0"/>
                </a:moveTo>
                <a:lnTo>
                  <a:pt x="1065905" y="9795"/>
                </a:lnTo>
                <a:lnTo>
                  <a:pt x="1016329" y="23169"/>
                </a:lnTo>
                <a:lnTo>
                  <a:pt x="968964" y="39929"/>
                </a:lnTo>
                <a:lnTo>
                  <a:pt x="923912" y="59885"/>
                </a:lnTo>
                <a:lnTo>
                  <a:pt x="881276" y="82844"/>
                </a:lnTo>
                <a:lnTo>
                  <a:pt x="841158" y="108616"/>
                </a:lnTo>
                <a:lnTo>
                  <a:pt x="803660" y="137008"/>
                </a:lnTo>
                <a:lnTo>
                  <a:pt x="768885" y="167828"/>
                </a:lnTo>
                <a:lnTo>
                  <a:pt x="736935" y="200886"/>
                </a:lnTo>
                <a:lnTo>
                  <a:pt x="707914" y="235989"/>
                </a:lnTo>
                <a:lnTo>
                  <a:pt x="681923" y="272946"/>
                </a:lnTo>
                <a:lnTo>
                  <a:pt x="659065" y="311566"/>
                </a:lnTo>
                <a:lnTo>
                  <a:pt x="639442" y="351656"/>
                </a:lnTo>
                <a:lnTo>
                  <a:pt x="623157" y="393025"/>
                </a:lnTo>
                <a:lnTo>
                  <a:pt x="610313" y="435481"/>
                </a:lnTo>
                <a:lnTo>
                  <a:pt x="601012" y="478833"/>
                </a:lnTo>
                <a:lnTo>
                  <a:pt x="595356" y="522890"/>
                </a:lnTo>
                <a:lnTo>
                  <a:pt x="593447" y="567459"/>
                </a:lnTo>
                <a:lnTo>
                  <a:pt x="596748" y="626598"/>
                </a:lnTo>
                <a:lnTo>
                  <a:pt x="606339" y="679290"/>
                </a:lnTo>
                <a:lnTo>
                  <a:pt x="621751" y="725589"/>
                </a:lnTo>
                <a:lnTo>
                  <a:pt x="642517" y="765546"/>
                </a:lnTo>
                <a:lnTo>
                  <a:pt x="668170" y="799213"/>
                </a:lnTo>
                <a:lnTo>
                  <a:pt x="698242" y="826642"/>
                </a:lnTo>
                <a:lnTo>
                  <a:pt x="732264" y="847886"/>
                </a:lnTo>
                <a:lnTo>
                  <a:pt x="769768" y="862995"/>
                </a:lnTo>
                <a:lnTo>
                  <a:pt x="810288" y="872022"/>
                </a:lnTo>
                <a:lnTo>
                  <a:pt x="853356" y="875020"/>
                </a:lnTo>
                <a:lnTo>
                  <a:pt x="896612" y="870485"/>
                </a:lnTo>
                <a:lnTo>
                  <a:pt x="937889" y="857422"/>
                </a:lnTo>
                <a:lnTo>
                  <a:pt x="976020" y="836643"/>
                </a:lnTo>
                <a:lnTo>
                  <a:pt x="1009837" y="808960"/>
                </a:lnTo>
                <a:lnTo>
                  <a:pt x="1038171" y="775186"/>
                </a:lnTo>
                <a:lnTo>
                  <a:pt x="1059856" y="736132"/>
                </a:lnTo>
                <a:lnTo>
                  <a:pt x="1073723" y="692611"/>
                </a:lnTo>
                <a:lnTo>
                  <a:pt x="1078605" y="645435"/>
                </a:lnTo>
                <a:lnTo>
                  <a:pt x="1074221" y="597136"/>
                </a:lnTo>
                <a:lnTo>
                  <a:pt x="1061728" y="553776"/>
                </a:lnTo>
                <a:lnTo>
                  <a:pt x="1042113" y="515613"/>
                </a:lnTo>
                <a:lnTo>
                  <a:pt x="1016364" y="482907"/>
                </a:lnTo>
                <a:lnTo>
                  <a:pt x="985469" y="455920"/>
                </a:lnTo>
                <a:lnTo>
                  <a:pt x="950416" y="434911"/>
                </a:lnTo>
                <a:lnTo>
                  <a:pt x="912192" y="420139"/>
                </a:lnTo>
                <a:lnTo>
                  <a:pt x="788373" y="415851"/>
                </a:lnTo>
                <a:lnTo>
                  <a:pt x="790782" y="383862"/>
                </a:lnTo>
                <a:lnTo>
                  <a:pt x="810870" y="314477"/>
                </a:lnTo>
                <a:lnTo>
                  <a:pt x="829096" y="278563"/>
                </a:lnTo>
                <a:lnTo>
                  <a:pt x="853141" y="242826"/>
                </a:lnTo>
                <a:lnTo>
                  <a:pt x="883279" y="208006"/>
                </a:lnTo>
                <a:lnTo>
                  <a:pt x="919782" y="174845"/>
                </a:lnTo>
                <a:lnTo>
                  <a:pt x="962924" y="144087"/>
                </a:lnTo>
                <a:lnTo>
                  <a:pt x="1012979" y="116472"/>
                </a:lnTo>
                <a:lnTo>
                  <a:pt x="1070219" y="92743"/>
                </a:lnTo>
                <a:lnTo>
                  <a:pt x="1134918" y="73641"/>
                </a:lnTo>
                <a:lnTo>
                  <a:pt x="1117589" y="0"/>
                </a:lnTo>
                <a:close/>
              </a:path>
              <a:path w="1135379" h="875030">
                <a:moveTo>
                  <a:pt x="830183" y="410349"/>
                </a:moveTo>
                <a:lnTo>
                  <a:pt x="788373" y="415851"/>
                </a:lnTo>
                <a:lnTo>
                  <a:pt x="891249" y="415851"/>
                </a:lnTo>
                <a:lnTo>
                  <a:pt x="871785" y="411865"/>
                </a:lnTo>
                <a:lnTo>
                  <a:pt x="830183" y="410349"/>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6" name="object 6">
            <a:extLst>
              <a:ext uri="{FF2B5EF4-FFF2-40B4-BE49-F238E27FC236}">
                <a16:creationId xmlns:a16="http://schemas.microsoft.com/office/drawing/2014/main" id="{2EE4021F-121A-42F5-828C-465C31C24F69}"/>
              </a:ext>
            </a:extLst>
          </p:cNvPr>
          <p:cNvSpPr/>
          <p:nvPr userDrawn="1"/>
        </p:nvSpPr>
        <p:spPr>
          <a:xfrm>
            <a:off x="4097866" y="5841801"/>
            <a:ext cx="688544" cy="530619"/>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0D2"/>
          </a:solidFill>
        </p:spPr>
        <p:txBody>
          <a:bodyPr wrap="square" lIns="0" tIns="0" rIns="0" bIns="0" rtlCol="0"/>
          <a:lstStyle/>
          <a:p>
            <a:endParaRPr sz="1092" b="0" i="0">
              <a:solidFill>
                <a:srgbClr val="CAD0D2"/>
              </a:solidFill>
              <a:latin typeface="Calibre" panose="020B0503030202060203" pitchFamily="34" charset="77"/>
            </a:endParaRPr>
          </a:p>
        </p:txBody>
      </p:sp>
      <p:sp>
        <p:nvSpPr>
          <p:cNvPr id="17" name="TextBox 16">
            <a:extLst>
              <a:ext uri="{FF2B5EF4-FFF2-40B4-BE49-F238E27FC236}">
                <a16:creationId xmlns:a16="http://schemas.microsoft.com/office/drawing/2014/main" id="{A6AD595E-9438-4AA7-AE3E-7A280FAB771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8" name="TextBox 17">
            <a:extLst>
              <a:ext uri="{FF2B5EF4-FFF2-40B4-BE49-F238E27FC236}">
                <a16:creationId xmlns:a16="http://schemas.microsoft.com/office/drawing/2014/main" id="{176FE298-427E-4552-BF1F-AEEAA2F48BA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610942629"/>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Text Quote 3">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36700" y="3092809"/>
            <a:ext cx="9118600" cy="637097"/>
          </a:xfrm>
          <a:prstGeom prst="rect">
            <a:avLst/>
          </a:prstGeom>
        </p:spPr>
        <p:txBody>
          <a:bodyPr wrap="square" lIns="0" tIns="0" rIns="0" bIns="0" anchor="b">
            <a:spAutoFit/>
          </a:bodyPr>
          <a:lstStyle>
            <a:lvl1pPr algn="ctr">
              <a:lnSpc>
                <a:spcPct val="90000"/>
              </a:lnSpc>
              <a:defRPr sz="4600" b="0" i="0">
                <a:solidFill>
                  <a:srgbClr val="CAD1D2"/>
                </a:solidFill>
                <a:latin typeface="Financier Display"/>
                <a:cs typeface="Financier Display"/>
              </a:defRPr>
            </a:lvl1pPr>
          </a:lstStyle>
          <a:p>
            <a:r>
              <a:rPr lang="en-US"/>
              <a:t>Click to edit Master title style</a:t>
            </a:r>
            <a:endParaRPr/>
          </a:p>
        </p:txBody>
      </p:sp>
      <p:sp>
        <p:nvSpPr>
          <p:cNvPr id="10" name="object 4">
            <a:extLst>
              <a:ext uri="{FF2B5EF4-FFF2-40B4-BE49-F238E27FC236}">
                <a16:creationId xmlns:a16="http://schemas.microsoft.com/office/drawing/2014/main" id="{65E0CC9D-7F14-9E4A-BD76-8D1481C1CCD9}"/>
              </a:ext>
            </a:extLst>
          </p:cNvPr>
          <p:cNvSpPr/>
          <p:nvPr/>
        </p:nvSpPr>
        <p:spPr>
          <a:xfrm>
            <a:off x="578066" y="2227263"/>
            <a:ext cx="688544" cy="530619"/>
          </a:xfrm>
          <a:custGeom>
            <a:avLst/>
            <a:gdLst/>
            <a:ahLst/>
            <a:cxnLst/>
            <a:rect l="l" t="t" r="r" b="b"/>
            <a:pathLst>
              <a:path w="1135380" h="875029">
                <a:moveTo>
                  <a:pt x="524141" y="0"/>
                </a:moveTo>
                <a:lnTo>
                  <a:pt x="472457" y="9795"/>
                </a:lnTo>
                <a:lnTo>
                  <a:pt x="422881" y="23169"/>
                </a:lnTo>
                <a:lnTo>
                  <a:pt x="375516" y="39929"/>
                </a:lnTo>
                <a:lnTo>
                  <a:pt x="330465" y="59885"/>
                </a:lnTo>
                <a:lnTo>
                  <a:pt x="287828" y="82844"/>
                </a:lnTo>
                <a:lnTo>
                  <a:pt x="247710" y="108616"/>
                </a:lnTo>
                <a:lnTo>
                  <a:pt x="210212" y="137008"/>
                </a:lnTo>
                <a:lnTo>
                  <a:pt x="175437" y="167828"/>
                </a:lnTo>
                <a:lnTo>
                  <a:pt x="143487" y="200886"/>
                </a:lnTo>
                <a:lnTo>
                  <a:pt x="114466" y="235989"/>
                </a:lnTo>
                <a:lnTo>
                  <a:pt x="88475" y="272946"/>
                </a:lnTo>
                <a:lnTo>
                  <a:pt x="65617" y="311566"/>
                </a:lnTo>
                <a:lnTo>
                  <a:pt x="45994" y="351656"/>
                </a:lnTo>
                <a:lnTo>
                  <a:pt x="29709" y="393025"/>
                </a:lnTo>
                <a:lnTo>
                  <a:pt x="16865" y="435481"/>
                </a:lnTo>
                <a:lnTo>
                  <a:pt x="7564" y="478833"/>
                </a:lnTo>
                <a:lnTo>
                  <a:pt x="1908" y="522890"/>
                </a:lnTo>
                <a:lnTo>
                  <a:pt x="0" y="567459"/>
                </a:lnTo>
                <a:lnTo>
                  <a:pt x="3300" y="626598"/>
                </a:lnTo>
                <a:lnTo>
                  <a:pt x="12891" y="679290"/>
                </a:lnTo>
                <a:lnTo>
                  <a:pt x="28303" y="725589"/>
                </a:lnTo>
                <a:lnTo>
                  <a:pt x="49069" y="765546"/>
                </a:lnTo>
                <a:lnTo>
                  <a:pt x="74721" y="799213"/>
                </a:lnTo>
                <a:lnTo>
                  <a:pt x="104791" y="826642"/>
                </a:lnTo>
                <a:lnTo>
                  <a:pt x="138812" y="847886"/>
                </a:lnTo>
                <a:lnTo>
                  <a:pt x="176315" y="862995"/>
                </a:lnTo>
                <a:lnTo>
                  <a:pt x="216833" y="872022"/>
                </a:lnTo>
                <a:lnTo>
                  <a:pt x="259897" y="875020"/>
                </a:lnTo>
                <a:lnTo>
                  <a:pt x="303157" y="870485"/>
                </a:lnTo>
                <a:lnTo>
                  <a:pt x="344437" y="857422"/>
                </a:lnTo>
                <a:lnTo>
                  <a:pt x="382569" y="836643"/>
                </a:lnTo>
                <a:lnTo>
                  <a:pt x="416387" y="808960"/>
                </a:lnTo>
                <a:lnTo>
                  <a:pt x="444723" y="775186"/>
                </a:lnTo>
                <a:lnTo>
                  <a:pt x="466408" y="736132"/>
                </a:lnTo>
                <a:lnTo>
                  <a:pt x="480276" y="692611"/>
                </a:lnTo>
                <a:lnTo>
                  <a:pt x="485158" y="645435"/>
                </a:lnTo>
                <a:lnTo>
                  <a:pt x="480774" y="597136"/>
                </a:lnTo>
                <a:lnTo>
                  <a:pt x="468280" y="553776"/>
                </a:lnTo>
                <a:lnTo>
                  <a:pt x="448665" y="515613"/>
                </a:lnTo>
                <a:lnTo>
                  <a:pt x="422917" y="482907"/>
                </a:lnTo>
                <a:lnTo>
                  <a:pt x="392022" y="455920"/>
                </a:lnTo>
                <a:lnTo>
                  <a:pt x="356968" y="434911"/>
                </a:lnTo>
                <a:lnTo>
                  <a:pt x="318744" y="420139"/>
                </a:lnTo>
                <a:lnTo>
                  <a:pt x="194926" y="415851"/>
                </a:lnTo>
                <a:lnTo>
                  <a:pt x="197334" y="383862"/>
                </a:lnTo>
                <a:lnTo>
                  <a:pt x="217420" y="314477"/>
                </a:lnTo>
                <a:lnTo>
                  <a:pt x="235645" y="278563"/>
                </a:lnTo>
                <a:lnTo>
                  <a:pt x="259690" y="242826"/>
                </a:lnTo>
                <a:lnTo>
                  <a:pt x="289826" y="208006"/>
                </a:lnTo>
                <a:lnTo>
                  <a:pt x="326329" y="174845"/>
                </a:lnTo>
                <a:lnTo>
                  <a:pt x="369472" y="144087"/>
                </a:lnTo>
                <a:lnTo>
                  <a:pt x="419527" y="116472"/>
                </a:lnTo>
                <a:lnTo>
                  <a:pt x="476769" y="92743"/>
                </a:lnTo>
                <a:lnTo>
                  <a:pt x="541470" y="73641"/>
                </a:lnTo>
                <a:lnTo>
                  <a:pt x="524141" y="0"/>
                </a:lnTo>
                <a:close/>
              </a:path>
              <a:path w="1135380" h="875029">
                <a:moveTo>
                  <a:pt x="236735" y="410349"/>
                </a:moveTo>
                <a:lnTo>
                  <a:pt x="194926" y="415851"/>
                </a:lnTo>
                <a:lnTo>
                  <a:pt x="297801" y="415851"/>
                </a:lnTo>
                <a:lnTo>
                  <a:pt x="278337" y="411865"/>
                </a:lnTo>
                <a:lnTo>
                  <a:pt x="236735" y="410349"/>
                </a:lnTo>
                <a:close/>
              </a:path>
              <a:path w="1135380" h="875029">
                <a:moveTo>
                  <a:pt x="1117589" y="0"/>
                </a:moveTo>
                <a:lnTo>
                  <a:pt x="1065905" y="9795"/>
                </a:lnTo>
                <a:lnTo>
                  <a:pt x="1016329" y="23169"/>
                </a:lnTo>
                <a:lnTo>
                  <a:pt x="968964" y="39929"/>
                </a:lnTo>
                <a:lnTo>
                  <a:pt x="923912" y="59885"/>
                </a:lnTo>
                <a:lnTo>
                  <a:pt x="881276" y="82844"/>
                </a:lnTo>
                <a:lnTo>
                  <a:pt x="841158" y="108616"/>
                </a:lnTo>
                <a:lnTo>
                  <a:pt x="803660" y="137008"/>
                </a:lnTo>
                <a:lnTo>
                  <a:pt x="768885" y="167828"/>
                </a:lnTo>
                <a:lnTo>
                  <a:pt x="736935" y="200886"/>
                </a:lnTo>
                <a:lnTo>
                  <a:pt x="707914" y="235989"/>
                </a:lnTo>
                <a:lnTo>
                  <a:pt x="681923" y="272946"/>
                </a:lnTo>
                <a:lnTo>
                  <a:pt x="659065" y="311566"/>
                </a:lnTo>
                <a:lnTo>
                  <a:pt x="639442" y="351656"/>
                </a:lnTo>
                <a:lnTo>
                  <a:pt x="623157" y="393025"/>
                </a:lnTo>
                <a:lnTo>
                  <a:pt x="610313" y="435481"/>
                </a:lnTo>
                <a:lnTo>
                  <a:pt x="601012" y="478833"/>
                </a:lnTo>
                <a:lnTo>
                  <a:pt x="595356" y="522890"/>
                </a:lnTo>
                <a:lnTo>
                  <a:pt x="593447" y="567459"/>
                </a:lnTo>
                <a:lnTo>
                  <a:pt x="596748" y="626598"/>
                </a:lnTo>
                <a:lnTo>
                  <a:pt x="606339" y="679290"/>
                </a:lnTo>
                <a:lnTo>
                  <a:pt x="621751" y="725589"/>
                </a:lnTo>
                <a:lnTo>
                  <a:pt x="642517" y="765546"/>
                </a:lnTo>
                <a:lnTo>
                  <a:pt x="668170" y="799213"/>
                </a:lnTo>
                <a:lnTo>
                  <a:pt x="698242" y="826642"/>
                </a:lnTo>
                <a:lnTo>
                  <a:pt x="732264" y="847886"/>
                </a:lnTo>
                <a:lnTo>
                  <a:pt x="769768" y="862995"/>
                </a:lnTo>
                <a:lnTo>
                  <a:pt x="810288" y="872022"/>
                </a:lnTo>
                <a:lnTo>
                  <a:pt x="853356" y="875020"/>
                </a:lnTo>
                <a:lnTo>
                  <a:pt x="896612" y="870485"/>
                </a:lnTo>
                <a:lnTo>
                  <a:pt x="937889" y="857422"/>
                </a:lnTo>
                <a:lnTo>
                  <a:pt x="976020" y="836643"/>
                </a:lnTo>
                <a:lnTo>
                  <a:pt x="1009837" y="808960"/>
                </a:lnTo>
                <a:lnTo>
                  <a:pt x="1038171" y="775186"/>
                </a:lnTo>
                <a:lnTo>
                  <a:pt x="1059856" y="736132"/>
                </a:lnTo>
                <a:lnTo>
                  <a:pt x="1073723" y="692611"/>
                </a:lnTo>
                <a:lnTo>
                  <a:pt x="1078605" y="645435"/>
                </a:lnTo>
                <a:lnTo>
                  <a:pt x="1074221" y="597136"/>
                </a:lnTo>
                <a:lnTo>
                  <a:pt x="1061728" y="553776"/>
                </a:lnTo>
                <a:lnTo>
                  <a:pt x="1042113" y="515613"/>
                </a:lnTo>
                <a:lnTo>
                  <a:pt x="1016364" y="482907"/>
                </a:lnTo>
                <a:lnTo>
                  <a:pt x="985469" y="455920"/>
                </a:lnTo>
                <a:lnTo>
                  <a:pt x="950416" y="434911"/>
                </a:lnTo>
                <a:lnTo>
                  <a:pt x="912192" y="420139"/>
                </a:lnTo>
                <a:lnTo>
                  <a:pt x="788373" y="415851"/>
                </a:lnTo>
                <a:lnTo>
                  <a:pt x="790782" y="383862"/>
                </a:lnTo>
                <a:lnTo>
                  <a:pt x="810870" y="314477"/>
                </a:lnTo>
                <a:lnTo>
                  <a:pt x="829096" y="278563"/>
                </a:lnTo>
                <a:lnTo>
                  <a:pt x="853141" y="242826"/>
                </a:lnTo>
                <a:lnTo>
                  <a:pt x="883279" y="208006"/>
                </a:lnTo>
                <a:lnTo>
                  <a:pt x="919782" y="174845"/>
                </a:lnTo>
                <a:lnTo>
                  <a:pt x="962924" y="144087"/>
                </a:lnTo>
                <a:lnTo>
                  <a:pt x="1012979" y="116472"/>
                </a:lnTo>
                <a:lnTo>
                  <a:pt x="1070219" y="92743"/>
                </a:lnTo>
                <a:lnTo>
                  <a:pt x="1134918" y="73641"/>
                </a:lnTo>
                <a:lnTo>
                  <a:pt x="1117589" y="0"/>
                </a:lnTo>
                <a:close/>
              </a:path>
              <a:path w="1135380" h="875029">
                <a:moveTo>
                  <a:pt x="830183" y="410349"/>
                </a:moveTo>
                <a:lnTo>
                  <a:pt x="788373" y="415851"/>
                </a:lnTo>
                <a:lnTo>
                  <a:pt x="891249" y="415851"/>
                </a:lnTo>
                <a:lnTo>
                  <a:pt x="871785" y="411865"/>
                </a:lnTo>
                <a:lnTo>
                  <a:pt x="830183" y="410349"/>
                </a:lnTo>
                <a:close/>
              </a:path>
            </a:pathLst>
          </a:custGeom>
          <a:solidFill>
            <a:srgbClr val="CAD1D2"/>
          </a:solidFill>
        </p:spPr>
        <p:txBody>
          <a:bodyPr wrap="square" lIns="0" tIns="0" rIns="0" bIns="0" rtlCol="0"/>
          <a:lstStyle/>
          <a:p>
            <a:endParaRPr sz="1092" b="0" i="0">
              <a:solidFill>
                <a:schemeClr val="accent2"/>
              </a:solidFill>
              <a:latin typeface="Calibre" panose="020B0503030202060203" pitchFamily="34" charset="77"/>
            </a:endParaRPr>
          </a:p>
        </p:txBody>
      </p:sp>
      <p:sp>
        <p:nvSpPr>
          <p:cNvPr id="11" name="object 5">
            <a:extLst>
              <a:ext uri="{FF2B5EF4-FFF2-40B4-BE49-F238E27FC236}">
                <a16:creationId xmlns:a16="http://schemas.microsoft.com/office/drawing/2014/main" id="{8F46F821-51DC-404C-946F-4B8FD6448458}"/>
              </a:ext>
            </a:extLst>
          </p:cNvPr>
          <p:cNvSpPr/>
          <p:nvPr/>
        </p:nvSpPr>
        <p:spPr>
          <a:xfrm>
            <a:off x="11004337" y="4088580"/>
            <a:ext cx="688544" cy="530619"/>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1D2"/>
          </a:solidFill>
        </p:spPr>
        <p:txBody>
          <a:bodyPr wrap="square" lIns="0" tIns="0" rIns="0" bIns="0" rtlCol="0"/>
          <a:lstStyle/>
          <a:p>
            <a:endParaRPr sz="1092" b="0" i="0">
              <a:solidFill>
                <a:schemeClr val="accent2"/>
              </a:solidFill>
              <a:latin typeface="Calibre" panose="020B0503030202060203" pitchFamily="34" charset="77"/>
            </a:endParaRPr>
          </a:p>
        </p:txBody>
      </p:sp>
      <p:sp>
        <p:nvSpPr>
          <p:cNvPr id="16" name="Text Placeholder 10">
            <a:extLst>
              <a:ext uri="{FF2B5EF4-FFF2-40B4-BE49-F238E27FC236}">
                <a16:creationId xmlns:a16="http://schemas.microsoft.com/office/drawing/2014/main" id="{5750BA3A-52DC-41A4-A658-8078E25D0140}"/>
              </a:ext>
            </a:extLst>
          </p:cNvPr>
          <p:cNvSpPr>
            <a:spLocks noGrp="1"/>
          </p:cNvSpPr>
          <p:nvPr>
            <p:ph type="body" sz="quarter" idx="46" hasCustomPrompt="1"/>
          </p:nvPr>
        </p:nvSpPr>
        <p:spPr>
          <a:xfrm>
            <a:off x="8707438" y="4102100"/>
            <a:ext cx="1946276" cy="1590928"/>
          </a:xfrm>
          <a:prstGeom prst="rect">
            <a:avLst/>
          </a:prstGeom>
        </p:spPr>
        <p:txBody>
          <a:bodyPr anchor="t"/>
          <a:lstStyle>
            <a:lvl1pPr marL="7701" algn="r"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gn="r">
              <a:lnSpc>
                <a:spcPct val="90000"/>
              </a:lnSpc>
              <a:spcAft>
                <a:spcPts val="0"/>
              </a:spcAft>
              <a:defRPr sz="1700">
                <a:solidFill>
                  <a:srgbClr val="CAD0D2"/>
                </a:solidFill>
                <a:latin typeface="+mn-lt"/>
              </a:defRPr>
            </a:lvl2pPr>
          </a:lstStyle>
          <a:p>
            <a:pPr lvl="0"/>
            <a:r>
              <a:rPr lang="en-US"/>
              <a:t>Name</a:t>
            </a:r>
          </a:p>
          <a:p>
            <a:pPr lvl="1"/>
            <a:r>
              <a:rPr lang="en-US"/>
              <a:t>Title</a:t>
            </a:r>
          </a:p>
        </p:txBody>
      </p:sp>
      <p:sp>
        <p:nvSpPr>
          <p:cNvPr id="8" name="object 4">
            <a:extLst>
              <a:ext uri="{FF2B5EF4-FFF2-40B4-BE49-F238E27FC236}">
                <a16:creationId xmlns:a16="http://schemas.microsoft.com/office/drawing/2014/main" id="{99E7A5E3-2446-4B21-B23C-F51990207423}"/>
              </a:ext>
            </a:extLst>
          </p:cNvPr>
          <p:cNvSpPr/>
          <p:nvPr/>
        </p:nvSpPr>
        <p:spPr>
          <a:xfrm>
            <a:off x="578066" y="2227263"/>
            <a:ext cx="688544" cy="530619"/>
          </a:xfrm>
          <a:custGeom>
            <a:avLst/>
            <a:gdLst/>
            <a:ahLst/>
            <a:cxnLst/>
            <a:rect l="l" t="t" r="r" b="b"/>
            <a:pathLst>
              <a:path w="1135380" h="875029">
                <a:moveTo>
                  <a:pt x="524141" y="0"/>
                </a:moveTo>
                <a:lnTo>
                  <a:pt x="472457" y="9795"/>
                </a:lnTo>
                <a:lnTo>
                  <a:pt x="422881" y="23169"/>
                </a:lnTo>
                <a:lnTo>
                  <a:pt x="375516" y="39929"/>
                </a:lnTo>
                <a:lnTo>
                  <a:pt x="330465" y="59885"/>
                </a:lnTo>
                <a:lnTo>
                  <a:pt x="287828" y="82844"/>
                </a:lnTo>
                <a:lnTo>
                  <a:pt x="247710" y="108616"/>
                </a:lnTo>
                <a:lnTo>
                  <a:pt x="210212" y="137008"/>
                </a:lnTo>
                <a:lnTo>
                  <a:pt x="175437" y="167828"/>
                </a:lnTo>
                <a:lnTo>
                  <a:pt x="143487" y="200886"/>
                </a:lnTo>
                <a:lnTo>
                  <a:pt x="114466" y="235989"/>
                </a:lnTo>
                <a:lnTo>
                  <a:pt x="88475" y="272946"/>
                </a:lnTo>
                <a:lnTo>
                  <a:pt x="65617" y="311566"/>
                </a:lnTo>
                <a:lnTo>
                  <a:pt x="45994" y="351656"/>
                </a:lnTo>
                <a:lnTo>
                  <a:pt x="29709" y="393025"/>
                </a:lnTo>
                <a:lnTo>
                  <a:pt x="16865" y="435481"/>
                </a:lnTo>
                <a:lnTo>
                  <a:pt x="7564" y="478833"/>
                </a:lnTo>
                <a:lnTo>
                  <a:pt x="1908" y="522890"/>
                </a:lnTo>
                <a:lnTo>
                  <a:pt x="0" y="567459"/>
                </a:lnTo>
                <a:lnTo>
                  <a:pt x="3300" y="626598"/>
                </a:lnTo>
                <a:lnTo>
                  <a:pt x="12891" y="679290"/>
                </a:lnTo>
                <a:lnTo>
                  <a:pt x="28303" y="725589"/>
                </a:lnTo>
                <a:lnTo>
                  <a:pt x="49069" y="765546"/>
                </a:lnTo>
                <a:lnTo>
                  <a:pt x="74721" y="799213"/>
                </a:lnTo>
                <a:lnTo>
                  <a:pt x="104791" y="826642"/>
                </a:lnTo>
                <a:lnTo>
                  <a:pt x="138812" y="847886"/>
                </a:lnTo>
                <a:lnTo>
                  <a:pt x="176315" y="862995"/>
                </a:lnTo>
                <a:lnTo>
                  <a:pt x="216833" y="872022"/>
                </a:lnTo>
                <a:lnTo>
                  <a:pt x="259897" y="875020"/>
                </a:lnTo>
                <a:lnTo>
                  <a:pt x="303157" y="870485"/>
                </a:lnTo>
                <a:lnTo>
                  <a:pt x="344437" y="857422"/>
                </a:lnTo>
                <a:lnTo>
                  <a:pt x="382569" y="836643"/>
                </a:lnTo>
                <a:lnTo>
                  <a:pt x="416387" y="808960"/>
                </a:lnTo>
                <a:lnTo>
                  <a:pt x="444723" y="775186"/>
                </a:lnTo>
                <a:lnTo>
                  <a:pt x="466408" y="736132"/>
                </a:lnTo>
                <a:lnTo>
                  <a:pt x="480276" y="692611"/>
                </a:lnTo>
                <a:lnTo>
                  <a:pt x="485158" y="645435"/>
                </a:lnTo>
                <a:lnTo>
                  <a:pt x="480774" y="597136"/>
                </a:lnTo>
                <a:lnTo>
                  <a:pt x="468280" y="553776"/>
                </a:lnTo>
                <a:lnTo>
                  <a:pt x="448665" y="515613"/>
                </a:lnTo>
                <a:lnTo>
                  <a:pt x="422917" y="482907"/>
                </a:lnTo>
                <a:lnTo>
                  <a:pt x="392022" y="455920"/>
                </a:lnTo>
                <a:lnTo>
                  <a:pt x="356968" y="434911"/>
                </a:lnTo>
                <a:lnTo>
                  <a:pt x="318744" y="420139"/>
                </a:lnTo>
                <a:lnTo>
                  <a:pt x="194926" y="415851"/>
                </a:lnTo>
                <a:lnTo>
                  <a:pt x="197334" y="383862"/>
                </a:lnTo>
                <a:lnTo>
                  <a:pt x="217420" y="314477"/>
                </a:lnTo>
                <a:lnTo>
                  <a:pt x="235645" y="278563"/>
                </a:lnTo>
                <a:lnTo>
                  <a:pt x="259690" y="242826"/>
                </a:lnTo>
                <a:lnTo>
                  <a:pt x="289826" y="208006"/>
                </a:lnTo>
                <a:lnTo>
                  <a:pt x="326329" y="174845"/>
                </a:lnTo>
                <a:lnTo>
                  <a:pt x="369472" y="144087"/>
                </a:lnTo>
                <a:lnTo>
                  <a:pt x="419527" y="116472"/>
                </a:lnTo>
                <a:lnTo>
                  <a:pt x="476769" y="92743"/>
                </a:lnTo>
                <a:lnTo>
                  <a:pt x="541470" y="73641"/>
                </a:lnTo>
                <a:lnTo>
                  <a:pt x="524141" y="0"/>
                </a:lnTo>
                <a:close/>
              </a:path>
              <a:path w="1135380" h="875029">
                <a:moveTo>
                  <a:pt x="236735" y="410349"/>
                </a:moveTo>
                <a:lnTo>
                  <a:pt x="194926" y="415851"/>
                </a:lnTo>
                <a:lnTo>
                  <a:pt x="297801" y="415851"/>
                </a:lnTo>
                <a:lnTo>
                  <a:pt x="278337" y="411865"/>
                </a:lnTo>
                <a:lnTo>
                  <a:pt x="236735" y="410349"/>
                </a:lnTo>
                <a:close/>
              </a:path>
              <a:path w="1135380" h="875029">
                <a:moveTo>
                  <a:pt x="1117589" y="0"/>
                </a:moveTo>
                <a:lnTo>
                  <a:pt x="1065905" y="9795"/>
                </a:lnTo>
                <a:lnTo>
                  <a:pt x="1016329" y="23169"/>
                </a:lnTo>
                <a:lnTo>
                  <a:pt x="968964" y="39929"/>
                </a:lnTo>
                <a:lnTo>
                  <a:pt x="923912" y="59885"/>
                </a:lnTo>
                <a:lnTo>
                  <a:pt x="881276" y="82844"/>
                </a:lnTo>
                <a:lnTo>
                  <a:pt x="841158" y="108616"/>
                </a:lnTo>
                <a:lnTo>
                  <a:pt x="803660" y="137008"/>
                </a:lnTo>
                <a:lnTo>
                  <a:pt x="768885" y="167828"/>
                </a:lnTo>
                <a:lnTo>
                  <a:pt x="736935" y="200886"/>
                </a:lnTo>
                <a:lnTo>
                  <a:pt x="707914" y="235989"/>
                </a:lnTo>
                <a:lnTo>
                  <a:pt x="681923" y="272946"/>
                </a:lnTo>
                <a:lnTo>
                  <a:pt x="659065" y="311566"/>
                </a:lnTo>
                <a:lnTo>
                  <a:pt x="639442" y="351656"/>
                </a:lnTo>
                <a:lnTo>
                  <a:pt x="623157" y="393025"/>
                </a:lnTo>
                <a:lnTo>
                  <a:pt x="610313" y="435481"/>
                </a:lnTo>
                <a:lnTo>
                  <a:pt x="601012" y="478833"/>
                </a:lnTo>
                <a:lnTo>
                  <a:pt x="595356" y="522890"/>
                </a:lnTo>
                <a:lnTo>
                  <a:pt x="593447" y="567459"/>
                </a:lnTo>
                <a:lnTo>
                  <a:pt x="596748" y="626598"/>
                </a:lnTo>
                <a:lnTo>
                  <a:pt x="606339" y="679290"/>
                </a:lnTo>
                <a:lnTo>
                  <a:pt x="621751" y="725589"/>
                </a:lnTo>
                <a:lnTo>
                  <a:pt x="642517" y="765546"/>
                </a:lnTo>
                <a:lnTo>
                  <a:pt x="668170" y="799213"/>
                </a:lnTo>
                <a:lnTo>
                  <a:pt x="698242" y="826642"/>
                </a:lnTo>
                <a:lnTo>
                  <a:pt x="732264" y="847886"/>
                </a:lnTo>
                <a:lnTo>
                  <a:pt x="769768" y="862995"/>
                </a:lnTo>
                <a:lnTo>
                  <a:pt x="810288" y="872022"/>
                </a:lnTo>
                <a:lnTo>
                  <a:pt x="853356" y="875020"/>
                </a:lnTo>
                <a:lnTo>
                  <a:pt x="896612" y="870485"/>
                </a:lnTo>
                <a:lnTo>
                  <a:pt x="937889" y="857422"/>
                </a:lnTo>
                <a:lnTo>
                  <a:pt x="976020" y="836643"/>
                </a:lnTo>
                <a:lnTo>
                  <a:pt x="1009837" y="808960"/>
                </a:lnTo>
                <a:lnTo>
                  <a:pt x="1038171" y="775186"/>
                </a:lnTo>
                <a:lnTo>
                  <a:pt x="1059856" y="736132"/>
                </a:lnTo>
                <a:lnTo>
                  <a:pt x="1073723" y="692611"/>
                </a:lnTo>
                <a:lnTo>
                  <a:pt x="1078605" y="645435"/>
                </a:lnTo>
                <a:lnTo>
                  <a:pt x="1074221" y="597136"/>
                </a:lnTo>
                <a:lnTo>
                  <a:pt x="1061728" y="553776"/>
                </a:lnTo>
                <a:lnTo>
                  <a:pt x="1042113" y="515613"/>
                </a:lnTo>
                <a:lnTo>
                  <a:pt x="1016364" y="482907"/>
                </a:lnTo>
                <a:lnTo>
                  <a:pt x="985469" y="455920"/>
                </a:lnTo>
                <a:lnTo>
                  <a:pt x="950416" y="434911"/>
                </a:lnTo>
                <a:lnTo>
                  <a:pt x="912192" y="420139"/>
                </a:lnTo>
                <a:lnTo>
                  <a:pt x="788373" y="415851"/>
                </a:lnTo>
                <a:lnTo>
                  <a:pt x="790782" y="383862"/>
                </a:lnTo>
                <a:lnTo>
                  <a:pt x="810870" y="314477"/>
                </a:lnTo>
                <a:lnTo>
                  <a:pt x="829096" y="278563"/>
                </a:lnTo>
                <a:lnTo>
                  <a:pt x="853141" y="242826"/>
                </a:lnTo>
                <a:lnTo>
                  <a:pt x="883279" y="208006"/>
                </a:lnTo>
                <a:lnTo>
                  <a:pt x="919782" y="174845"/>
                </a:lnTo>
                <a:lnTo>
                  <a:pt x="962924" y="144087"/>
                </a:lnTo>
                <a:lnTo>
                  <a:pt x="1012979" y="116472"/>
                </a:lnTo>
                <a:lnTo>
                  <a:pt x="1070219" y="92743"/>
                </a:lnTo>
                <a:lnTo>
                  <a:pt x="1134918" y="73641"/>
                </a:lnTo>
                <a:lnTo>
                  <a:pt x="1117589" y="0"/>
                </a:lnTo>
                <a:close/>
              </a:path>
              <a:path w="1135380" h="875029">
                <a:moveTo>
                  <a:pt x="830183" y="410349"/>
                </a:moveTo>
                <a:lnTo>
                  <a:pt x="788373" y="415851"/>
                </a:lnTo>
                <a:lnTo>
                  <a:pt x="891249" y="415851"/>
                </a:lnTo>
                <a:lnTo>
                  <a:pt x="871785" y="411865"/>
                </a:lnTo>
                <a:lnTo>
                  <a:pt x="830183" y="410349"/>
                </a:lnTo>
                <a:close/>
              </a:path>
            </a:pathLst>
          </a:custGeom>
          <a:solidFill>
            <a:srgbClr val="CAD1D2"/>
          </a:solidFill>
        </p:spPr>
        <p:txBody>
          <a:bodyPr wrap="square" lIns="0" tIns="0" rIns="0" bIns="0" rtlCol="0"/>
          <a:lstStyle/>
          <a:p>
            <a:endParaRPr sz="1092" b="0" i="0">
              <a:solidFill>
                <a:schemeClr val="accent2"/>
              </a:solidFill>
              <a:latin typeface="Calibre" panose="020B0503030202060203" pitchFamily="34" charset="77"/>
            </a:endParaRPr>
          </a:p>
        </p:txBody>
      </p:sp>
      <p:sp>
        <p:nvSpPr>
          <p:cNvPr id="9" name="object 5">
            <a:extLst>
              <a:ext uri="{FF2B5EF4-FFF2-40B4-BE49-F238E27FC236}">
                <a16:creationId xmlns:a16="http://schemas.microsoft.com/office/drawing/2014/main" id="{4250FC36-C53E-4D38-8C2E-FA74439C0A00}"/>
              </a:ext>
            </a:extLst>
          </p:cNvPr>
          <p:cNvSpPr/>
          <p:nvPr/>
        </p:nvSpPr>
        <p:spPr>
          <a:xfrm>
            <a:off x="11004337" y="4088580"/>
            <a:ext cx="688544" cy="530619"/>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1D2"/>
          </a:solidFill>
        </p:spPr>
        <p:txBody>
          <a:bodyPr wrap="square" lIns="0" tIns="0" rIns="0" bIns="0" rtlCol="0"/>
          <a:lstStyle/>
          <a:p>
            <a:endParaRPr sz="1092" b="0" i="0">
              <a:solidFill>
                <a:schemeClr val="accent2"/>
              </a:solidFill>
              <a:latin typeface="Calibre" panose="020B0503030202060203" pitchFamily="34" charset="77"/>
            </a:endParaRPr>
          </a:p>
        </p:txBody>
      </p:sp>
      <p:sp>
        <p:nvSpPr>
          <p:cNvPr id="12" name="object 4">
            <a:extLst>
              <a:ext uri="{FF2B5EF4-FFF2-40B4-BE49-F238E27FC236}">
                <a16:creationId xmlns:a16="http://schemas.microsoft.com/office/drawing/2014/main" id="{30A9A5B9-89D4-4B7D-B019-691231E1EE46}"/>
              </a:ext>
            </a:extLst>
          </p:cNvPr>
          <p:cNvSpPr/>
          <p:nvPr userDrawn="1"/>
        </p:nvSpPr>
        <p:spPr>
          <a:xfrm>
            <a:off x="578066" y="2227263"/>
            <a:ext cx="688544" cy="530619"/>
          </a:xfrm>
          <a:custGeom>
            <a:avLst/>
            <a:gdLst/>
            <a:ahLst/>
            <a:cxnLst/>
            <a:rect l="l" t="t" r="r" b="b"/>
            <a:pathLst>
              <a:path w="1135380" h="875029">
                <a:moveTo>
                  <a:pt x="524141" y="0"/>
                </a:moveTo>
                <a:lnTo>
                  <a:pt x="472457" y="9795"/>
                </a:lnTo>
                <a:lnTo>
                  <a:pt x="422881" y="23169"/>
                </a:lnTo>
                <a:lnTo>
                  <a:pt x="375516" y="39929"/>
                </a:lnTo>
                <a:lnTo>
                  <a:pt x="330465" y="59885"/>
                </a:lnTo>
                <a:lnTo>
                  <a:pt x="287828" y="82844"/>
                </a:lnTo>
                <a:lnTo>
                  <a:pt x="247710" y="108616"/>
                </a:lnTo>
                <a:lnTo>
                  <a:pt x="210212" y="137008"/>
                </a:lnTo>
                <a:lnTo>
                  <a:pt x="175437" y="167828"/>
                </a:lnTo>
                <a:lnTo>
                  <a:pt x="143487" y="200886"/>
                </a:lnTo>
                <a:lnTo>
                  <a:pt x="114466" y="235989"/>
                </a:lnTo>
                <a:lnTo>
                  <a:pt x="88475" y="272946"/>
                </a:lnTo>
                <a:lnTo>
                  <a:pt x="65617" y="311566"/>
                </a:lnTo>
                <a:lnTo>
                  <a:pt x="45994" y="351656"/>
                </a:lnTo>
                <a:lnTo>
                  <a:pt x="29709" y="393025"/>
                </a:lnTo>
                <a:lnTo>
                  <a:pt x="16865" y="435481"/>
                </a:lnTo>
                <a:lnTo>
                  <a:pt x="7564" y="478833"/>
                </a:lnTo>
                <a:lnTo>
                  <a:pt x="1908" y="522890"/>
                </a:lnTo>
                <a:lnTo>
                  <a:pt x="0" y="567459"/>
                </a:lnTo>
                <a:lnTo>
                  <a:pt x="3300" y="626598"/>
                </a:lnTo>
                <a:lnTo>
                  <a:pt x="12891" y="679290"/>
                </a:lnTo>
                <a:lnTo>
                  <a:pt x="28303" y="725589"/>
                </a:lnTo>
                <a:lnTo>
                  <a:pt x="49069" y="765546"/>
                </a:lnTo>
                <a:lnTo>
                  <a:pt x="74721" y="799213"/>
                </a:lnTo>
                <a:lnTo>
                  <a:pt x="104791" y="826642"/>
                </a:lnTo>
                <a:lnTo>
                  <a:pt x="138812" y="847886"/>
                </a:lnTo>
                <a:lnTo>
                  <a:pt x="176315" y="862995"/>
                </a:lnTo>
                <a:lnTo>
                  <a:pt x="216833" y="872022"/>
                </a:lnTo>
                <a:lnTo>
                  <a:pt x="259897" y="875020"/>
                </a:lnTo>
                <a:lnTo>
                  <a:pt x="303157" y="870485"/>
                </a:lnTo>
                <a:lnTo>
                  <a:pt x="344437" y="857422"/>
                </a:lnTo>
                <a:lnTo>
                  <a:pt x="382569" y="836643"/>
                </a:lnTo>
                <a:lnTo>
                  <a:pt x="416387" y="808960"/>
                </a:lnTo>
                <a:lnTo>
                  <a:pt x="444723" y="775186"/>
                </a:lnTo>
                <a:lnTo>
                  <a:pt x="466408" y="736132"/>
                </a:lnTo>
                <a:lnTo>
                  <a:pt x="480276" y="692611"/>
                </a:lnTo>
                <a:lnTo>
                  <a:pt x="485158" y="645435"/>
                </a:lnTo>
                <a:lnTo>
                  <a:pt x="480774" y="597136"/>
                </a:lnTo>
                <a:lnTo>
                  <a:pt x="468280" y="553776"/>
                </a:lnTo>
                <a:lnTo>
                  <a:pt x="448665" y="515613"/>
                </a:lnTo>
                <a:lnTo>
                  <a:pt x="422917" y="482907"/>
                </a:lnTo>
                <a:lnTo>
                  <a:pt x="392022" y="455920"/>
                </a:lnTo>
                <a:lnTo>
                  <a:pt x="356968" y="434911"/>
                </a:lnTo>
                <a:lnTo>
                  <a:pt x="318744" y="420139"/>
                </a:lnTo>
                <a:lnTo>
                  <a:pt x="194926" y="415851"/>
                </a:lnTo>
                <a:lnTo>
                  <a:pt x="197334" y="383862"/>
                </a:lnTo>
                <a:lnTo>
                  <a:pt x="217420" y="314477"/>
                </a:lnTo>
                <a:lnTo>
                  <a:pt x="235645" y="278563"/>
                </a:lnTo>
                <a:lnTo>
                  <a:pt x="259690" y="242826"/>
                </a:lnTo>
                <a:lnTo>
                  <a:pt x="289826" y="208006"/>
                </a:lnTo>
                <a:lnTo>
                  <a:pt x="326329" y="174845"/>
                </a:lnTo>
                <a:lnTo>
                  <a:pt x="369472" y="144087"/>
                </a:lnTo>
                <a:lnTo>
                  <a:pt x="419527" y="116472"/>
                </a:lnTo>
                <a:lnTo>
                  <a:pt x="476769" y="92743"/>
                </a:lnTo>
                <a:lnTo>
                  <a:pt x="541470" y="73641"/>
                </a:lnTo>
                <a:lnTo>
                  <a:pt x="524141" y="0"/>
                </a:lnTo>
                <a:close/>
              </a:path>
              <a:path w="1135380" h="875029">
                <a:moveTo>
                  <a:pt x="236735" y="410349"/>
                </a:moveTo>
                <a:lnTo>
                  <a:pt x="194926" y="415851"/>
                </a:lnTo>
                <a:lnTo>
                  <a:pt x="297801" y="415851"/>
                </a:lnTo>
                <a:lnTo>
                  <a:pt x="278337" y="411865"/>
                </a:lnTo>
                <a:lnTo>
                  <a:pt x="236735" y="410349"/>
                </a:lnTo>
                <a:close/>
              </a:path>
              <a:path w="1135380" h="875029">
                <a:moveTo>
                  <a:pt x="1117589" y="0"/>
                </a:moveTo>
                <a:lnTo>
                  <a:pt x="1065905" y="9795"/>
                </a:lnTo>
                <a:lnTo>
                  <a:pt x="1016329" y="23169"/>
                </a:lnTo>
                <a:lnTo>
                  <a:pt x="968964" y="39929"/>
                </a:lnTo>
                <a:lnTo>
                  <a:pt x="923912" y="59885"/>
                </a:lnTo>
                <a:lnTo>
                  <a:pt x="881276" y="82844"/>
                </a:lnTo>
                <a:lnTo>
                  <a:pt x="841158" y="108616"/>
                </a:lnTo>
                <a:lnTo>
                  <a:pt x="803660" y="137008"/>
                </a:lnTo>
                <a:lnTo>
                  <a:pt x="768885" y="167828"/>
                </a:lnTo>
                <a:lnTo>
                  <a:pt x="736935" y="200886"/>
                </a:lnTo>
                <a:lnTo>
                  <a:pt x="707914" y="235989"/>
                </a:lnTo>
                <a:lnTo>
                  <a:pt x="681923" y="272946"/>
                </a:lnTo>
                <a:lnTo>
                  <a:pt x="659065" y="311566"/>
                </a:lnTo>
                <a:lnTo>
                  <a:pt x="639442" y="351656"/>
                </a:lnTo>
                <a:lnTo>
                  <a:pt x="623157" y="393025"/>
                </a:lnTo>
                <a:lnTo>
                  <a:pt x="610313" y="435481"/>
                </a:lnTo>
                <a:lnTo>
                  <a:pt x="601012" y="478833"/>
                </a:lnTo>
                <a:lnTo>
                  <a:pt x="595356" y="522890"/>
                </a:lnTo>
                <a:lnTo>
                  <a:pt x="593447" y="567459"/>
                </a:lnTo>
                <a:lnTo>
                  <a:pt x="596748" y="626598"/>
                </a:lnTo>
                <a:lnTo>
                  <a:pt x="606339" y="679290"/>
                </a:lnTo>
                <a:lnTo>
                  <a:pt x="621751" y="725589"/>
                </a:lnTo>
                <a:lnTo>
                  <a:pt x="642517" y="765546"/>
                </a:lnTo>
                <a:lnTo>
                  <a:pt x="668170" y="799213"/>
                </a:lnTo>
                <a:lnTo>
                  <a:pt x="698242" y="826642"/>
                </a:lnTo>
                <a:lnTo>
                  <a:pt x="732264" y="847886"/>
                </a:lnTo>
                <a:lnTo>
                  <a:pt x="769768" y="862995"/>
                </a:lnTo>
                <a:lnTo>
                  <a:pt x="810288" y="872022"/>
                </a:lnTo>
                <a:lnTo>
                  <a:pt x="853356" y="875020"/>
                </a:lnTo>
                <a:lnTo>
                  <a:pt x="896612" y="870485"/>
                </a:lnTo>
                <a:lnTo>
                  <a:pt x="937889" y="857422"/>
                </a:lnTo>
                <a:lnTo>
                  <a:pt x="976020" y="836643"/>
                </a:lnTo>
                <a:lnTo>
                  <a:pt x="1009837" y="808960"/>
                </a:lnTo>
                <a:lnTo>
                  <a:pt x="1038171" y="775186"/>
                </a:lnTo>
                <a:lnTo>
                  <a:pt x="1059856" y="736132"/>
                </a:lnTo>
                <a:lnTo>
                  <a:pt x="1073723" y="692611"/>
                </a:lnTo>
                <a:lnTo>
                  <a:pt x="1078605" y="645435"/>
                </a:lnTo>
                <a:lnTo>
                  <a:pt x="1074221" y="597136"/>
                </a:lnTo>
                <a:lnTo>
                  <a:pt x="1061728" y="553776"/>
                </a:lnTo>
                <a:lnTo>
                  <a:pt x="1042113" y="515613"/>
                </a:lnTo>
                <a:lnTo>
                  <a:pt x="1016364" y="482907"/>
                </a:lnTo>
                <a:lnTo>
                  <a:pt x="985469" y="455920"/>
                </a:lnTo>
                <a:lnTo>
                  <a:pt x="950416" y="434911"/>
                </a:lnTo>
                <a:lnTo>
                  <a:pt x="912192" y="420139"/>
                </a:lnTo>
                <a:lnTo>
                  <a:pt x="788373" y="415851"/>
                </a:lnTo>
                <a:lnTo>
                  <a:pt x="790782" y="383862"/>
                </a:lnTo>
                <a:lnTo>
                  <a:pt x="810870" y="314477"/>
                </a:lnTo>
                <a:lnTo>
                  <a:pt x="829096" y="278563"/>
                </a:lnTo>
                <a:lnTo>
                  <a:pt x="853141" y="242826"/>
                </a:lnTo>
                <a:lnTo>
                  <a:pt x="883279" y="208006"/>
                </a:lnTo>
                <a:lnTo>
                  <a:pt x="919782" y="174845"/>
                </a:lnTo>
                <a:lnTo>
                  <a:pt x="962924" y="144087"/>
                </a:lnTo>
                <a:lnTo>
                  <a:pt x="1012979" y="116472"/>
                </a:lnTo>
                <a:lnTo>
                  <a:pt x="1070219" y="92743"/>
                </a:lnTo>
                <a:lnTo>
                  <a:pt x="1134918" y="73641"/>
                </a:lnTo>
                <a:lnTo>
                  <a:pt x="1117589" y="0"/>
                </a:lnTo>
                <a:close/>
              </a:path>
              <a:path w="1135380" h="875029">
                <a:moveTo>
                  <a:pt x="830183" y="410349"/>
                </a:moveTo>
                <a:lnTo>
                  <a:pt x="788373" y="415851"/>
                </a:lnTo>
                <a:lnTo>
                  <a:pt x="891249" y="415851"/>
                </a:lnTo>
                <a:lnTo>
                  <a:pt x="871785" y="411865"/>
                </a:lnTo>
                <a:lnTo>
                  <a:pt x="830183" y="410349"/>
                </a:lnTo>
                <a:close/>
              </a:path>
            </a:pathLst>
          </a:custGeom>
          <a:solidFill>
            <a:srgbClr val="CAD1D2"/>
          </a:solidFill>
        </p:spPr>
        <p:txBody>
          <a:bodyPr wrap="square" lIns="0" tIns="0" rIns="0" bIns="0" rtlCol="0"/>
          <a:lstStyle/>
          <a:p>
            <a:endParaRPr sz="1092" b="0" i="0">
              <a:solidFill>
                <a:schemeClr val="accent2"/>
              </a:solidFill>
              <a:latin typeface="Calibre" panose="020B0503030202060203" pitchFamily="34" charset="77"/>
            </a:endParaRPr>
          </a:p>
        </p:txBody>
      </p:sp>
      <p:sp>
        <p:nvSpPr>
          <p:cNvPr id="13" name="object 5">
            <a:extLst>
              <a:ext uri="{FF2B5EF4-FFF2-40B4-BE49-F238E27FC236}">
                <a16:creationId xmlns:a16="http://schemas.microsoft.com/office/drawing/2014/main" id="{71311429-4BD0-4337-A705-B113FCC87BE3}"/>
              </a:ext>
            </a:extLst>
          </p:cNvPr>
          <p:cNvSpPr/>
          <p:nvPr userDrawn="1"/>
        </p:nvSpPr>
        <p:spPr>
          <a:xfrm>
            <a:off x="11004337" y="4088580"/>
            <a:ext cx="688544" cy="530619"/>
          </a:xfrm>
          <a:custGeom>
            <a:avLst/>
            <a:gdLst/>
            <a:ahLst/>
            <a:cxnLst/>
            <a:rect l="l" t="t" r="r" b="b"/>
            <a:pathLst>
              <a:path w="1135380" h="875029">
                <a:moveTo>
                  <a:pt x="1112114" y="459169"/>
                </a:moveTo>
                <a:lnTo>
                  <a:pt x="939992" y="459169"/>
                </a:lnTo>
                <a:lnTo>
                  <a:pt x="937584" y="491157"/>
                </a:lnTo>
                <a:lnTo>
                  <a:pt x="930176" y="525196"/>
                </a:lnTo>
                <a:lnTo>
                  <a:pt x="899272" y="596456"/>
                </a:lnTo>
                <a:lnTo>
                  <a:pt x="875228" y="632194"/>
                </a:lnTo>
                <a:lnTo>
                  <a:pt x="845091" y="667014"/>
                </a:lnTo>
                <a:lnTo>
                  <a:pt x="808588" y="700174"/>
                </a:lnTo>
                <a:lnTo>
                  <a:pt x="765446" y="730933"/>
                </a:lnTo>
                <a:lnTo>
                  <a:pt x="715390" y="758548"/>
                </a:lnTo>
                <a:lnTo>
                  <a:pt x="658149" y="782277"/>
                </a:lnTo>
                <a:lnTo>
                  <a:pt x="593447" y="801378"/>
                </a:lnTo>
                <a:lnTo>
                  <a:pt x="610777" y="875020"/>
                </a:lnTo>
                <a:lnTo>
                  <a:pt x="662460" y="865225"/>
                </a:lnTo>
                <a:lnTo>
                  <a:pt x="712036" y="851851"/>
                </a:lnTo>
                <a:lnTo>
                  <a:pt x="759401" y="835090"/>
                </a:lnTo>
                <a:lnTo>
                  <a:pt x="804453" y="815134"/>
                </a:lnTo>
                <a:lnTo>
                  <a:pt x="847089" y="792175"/>
                </a:lnTo>
                <a:lnTo>
                  <a:pt x="887208" y="766404"/>
                </a:lnTo>
                <a:lnTo>
                  <a:pt x="924706" y="738012"/>
                </a:lnTo>
                <a:lnTo>
                  <a:pt x="959481" y="707191"/>
                </a:lnTo>
                <a:lnTo>
                  <a:pt x="991430" y="674133"/>
                </a:lnTo>
                <a:lnTo>
                  <a:pt x="1020452" y="639030"/>
                </a:lnTo>
                <a:lnTo>
                  <a:pt x="1046443" y="602073"/>
                </a:lnTo>
                <a:lnTo>
                  <a:pt x="1069301" y="563454"/>
                </a:lnTo>
                <a:lnTo>
                  <a:pt x="1088923" y="523364"/>
                </a:lnTo>
                <a:lnTo>
                  <a:pt x="1105208" y="481995"/>
                </a:lnTo>
                <a:lnTo>
                  <a:pt x="1112114" y="459169"/>
                </a:lnTo>
                <a:close/>
              </a:path>
              <a:path w="1135380" h="875029">
                <a:moveTo>
                  <a:pt x="875020" y="0"/>
                </a:moveTo>
                <a:lnTo>
                  <a:pt x="831761" y="4534"/>
                </a:lnTo>
                <a:lnTo>
                  <a:pt x="790481" y="17597"/>
                </a:lnTo>
                <a:lnTo>
                  <a:pt x="752348" y="38376"/>
                </a:lnTo>
                <a:lnTo>
                  <a:pt x="718530" y="66059"/>
                </a:lnTo>
                <a:lnTo>
                  <a:pt x="690195" y="99833"/>
                </a:lnTo>
                <a:lnTo>
                  <a:pt x="668509" y="138887"/>
                </a:lnTo>
                <a:lnTo>
                  <a:pt x="654642" y="182408"/>
                </a:lnTo>
                <a:lnTo>
                  <a:pt x="649760" y="229584"/>
                </a:lnTo>
                <a:lnTo>
                  <a:pt x="654144" y="277883"/>
                </a:lnTo>
                <a:lnTo>
                  <a:pt x="666637" y="321244"/>
                </a:lnTo>
                <a:lnTo>
                  <a:pt x="686252" y="359407"/>
                </a:lnTo>
                <a:lnTo>
                  <a:pt x="712001" y="392112"/>
                </a:lnTo>
                <a:lnTo>
                  <a:pt x="742896" y="419099"/>
                </a:lnTo>
                <a:lnTo>
                  <a:pt x="777949" y="440109"/>
                </a:lnTo>
                <a:lnTo>
                  <a:pt x="816173" y="454880"/>
                </a:lnTo>
                <a:lnTo>
                  <a:pt x="856580" y="463154"/>
                </a:lnTo>
                <a:lnTo>
                  <a:pt x="898182" y="464670"/>
                </a:lnTo>
                <a:lnTo>
                  <a:pt x="939992" y="459169"/>
                </a:lnTo>
                <a:lnTo>
                  <a:pt x="1112114" y="459169"/>
                </a:lnTo>
                <a:lnTo>
                  <a:pt x="1118052" y="439538"/>
                </a:lnTo>
                <a:lnTo>
                  <a:pt x="1127354" y="396186"/>
                </a:lnTo>
                <a:lnTo>
                  <a:pt x="1133010" y="352130"/>
                </a:lnTo>
                <a:lnTo>
                  <a:pt x="1134918" y="307561"/>
                </a:lnTo>
                <a:lnTo>
                  <a:pt x="1131617" y="248422"/>
                </a:lnTo>
                <a:lnTo>
                  <a:pt x="1122027" y="195729"/>
                </a:lnTo>
                <a:lnTo>
                  <a:pt x="1106614" y="149430"/>
                </a:lnTo>
                <a:lnTo>
                  <a:pt x="1085848" y="109473"/>
                </a:lnTo>
                <a:lnTo>
                  <a:pt x="1060196" y="75806"/>
                </a:lnTo>
                <a:lnTo>
                  <a:pt x="1030126" y="48377"/>
                </a:lnTo>
                <a:lnTo>
                  <a:pt x="996105" y="27134"/>
                </a:lnTo>
                <a:lnTo>
                  <a:pt x="958602" y="12025"/>
                </a:lnTo>
                <a:lnTo>
                  <a:pt x="918084" y="2997"/>
                </a:lnTo>
                <a:lnTo>
                  <a:pt x="875020" y="0"/>
                </a:lnTo>
                <a:close/>
              </a:path>
              <a:path w="1135380" h="875029">
                <a:moveTo>
                  <a:pt x="518666" y="459169"/>
                </a:moveTo>
                <a:lnTo>
                  <a:pt x="346544" y="459169"/>
                </a:lnTo>
                <a:lnTo>
                  <a:pt x="344135" y="491157"/>
                </a:lnTo>
                <a:lnTo>
                  <a:pt x="336728" y="525196"/>
                </a:lnTo>
                <a:lnTo>
                  <a:pt x="305821" y="596456"/>
                </a:lnTo>
                <a:lnTo>
                  <a:pt x="281776" y="632194"/>
                </a:lnTo>
                <a:lnTo>
                  <a:pt x="251639" y="667014"/>
                </a:lnTo>
                <a:lnTo>
                  <a:pt x="215135" y="700174"/>
                </a:lnTo>
                <a:lnTo>
                  <a:pt x="171993" y="730933"/>
                </a:lnTo>
                <a:lnTo>
                  <a:pt x="121939" y="758548"/>
                </a:lnTo>
                <a:lnTo>
                  <a:pt x="64699" y="782277"/>
                </a:lnTo>
                <a:lnTo>
                  <a:pt x="0" y="801378"/>
                </a:lnTo>
                <a:lnTo>
                  <a:pt x="17329" y="875020"/>
                </a:lnTo>
                <a:lnTo>
                  <a:pt x="69012" y="865225"/>
                </a:lnTo>
                <a:lnTo>
                  <a:pt x="118588" y="851851"/>
                </a:lnTo>
                <a:lnTo>
                  <a:pt x="165953" y="835090"/>
                </a:lnTo>
                <a:lnTo>
                  <a:pt x="211005" y="815134"/>
                </a:lnTo>
                <a:lnTo>
                  <a:pt x="253641" y="792175"/>
                </a:lnTo>
                <a:lnTo>
                  <a:pt x="293760" y="766404"/>
                </a:lnTo>
                <a:lnTo>
                  <a:pt x="331258" y="738012"/>
                </a:lnTo>
                <a:lnTo>
                  <a:pt x="366033" y="707191"/>
                </a:lnTo>
                <a:lnTo>
                  <a:pt x="397982" y="674133"/>
                </a:lnTo>
                <a:lnTo>
                  <a:pt x="427004" y="639030"/>
                </a:lnTo>
                <a:lnTo>
                  <a:pt x="452995" y="602073"/>
                </a:lnTo>
                <a:lnTo>
                  <a:pt x="475853" y="563454"/>
                </a:lnTo>
                <a:lnTo>
                  <a:pt x="495475" y="523364"/>
                </a:lnTo>
                <a:lnTo>
                  <a:pt x="511760" y="481995"/>
                </a:lnTo>
                <a:lnTo>
                  <a:pt x="518666" y="459169"/>
                </a:lnTo>
                <a:close/>
              </a:path>
              <a:path w="1135380" h="875029">
                <a:moveTo>
                  <a:pt x="281562" y="0"/>
                </a:moveTo>
                <a:lnTo>
                  <a:pt x="238303" y="4534"/>
                </a:lnTo>
                <a:lnTo>
                  <a:pt x="197024" y="17597"/>
                </a:lnTo>
                <a:lnTo>
                  <a:pt x="158893" y="38376"/>
                </a:lnTo>
                <a:lnTo>
                  <a:pt x="125077" y="66059"/>
                </a:lnTo>
                <a:lnTo>
                  <a:pt x="96743" y="99833"/>
                </a:lnTo>
                <a:lnTo>
                  <a:pt x="75060" y="138887"/>
                </a:lnTo>
                <a:lnTo>
                  <a:pt x="61193" y="182408"/>
                </a:lnTo>
                <a:lnTo>
                  <a:pt x="56312" y="229584"/>
                </a:lnTo>
                <a:lnTo>
                  <a:pt x="60696" y="277883"/>
                </a:lnTo>
                <a:lnTo>
                  <a:pt x="73188" y="321244"/>
                </a:lnTo>
                <a:lnTo>
                  <a:pt x="92802" y="359407"/>
                </a:lnTo>
                <a:lnTo>
                  <a:pt x="118550" y="392112"/>
                </a:lnTo>
                <a:lnTo>
                  <a:pt x="149444" y="419099"/>
                </a:lnTo>
                <a:lnTo>
                  <a:pt x="184497" y="440109"/>
                </a:lnTo>
                <a:lnTo>
                  <a:pt x="222721" y="454880"/>
                </a:lnTo>
                <a:lnTo>
                  <a:pt x="263128" y="463154"/>
                </a:lnTo>
                <a:lnTo>
                  <a:pt x="304732" y="464670"/>
                </a:lnTo>
                <a:lnTo>
                  <a:pt x="346544" y="459169"/>
                </a:lnTo>
                <a:lnTo>
                  <a:pt x="518666" y="459169"/>
                </a:lnTo>
                <a:lnTo>
                  <a:pt x="524604" y="439538"/>
                </a:lnTo>
                <a:lnTo>
                  <a:pt x="533906" y="396186"/>
                </a:lnTo>
                <a:lnTo>
                  <a:pt x="539562" y="352130"/>
                </a:lnTo>
                <a:lnTo>
                  <a:pt x="541470" y="307561"/>
                </a:lnTo>
                <a:lnTo>
                  <a:pt x="538169" y="248422"/>
                </a:lnTo>
                <a:lnTo>
                  <a:pt x="528579" y="195729"/>
                </a:lnTo>
                <a:lnTo>
                  <a:pt x="513166" y="149430"/>
                </a:lnTo>
                <a:lnTo>
                  <a:pt x="492400" y="109473"/>
                </a:lnTo>
                <a:lnTo>
                  <a:pt x="466747" y="75806"/>
                </a:lnTo>
                <a:lnTo>
                  <a:pt x="436676" y="48377"/>
                </a:lnTo>
                <a:lnTo>
                  <a:pt x="402654" y="27134"/>
                </a:lnTo>
                <a:lnTo>
                  <a:pt x="365149" y="12025"/>
                </a:lnTo>
                <a:lnTo>
                  <a:pt x="324629" y="2997"/>
                </a:lnTo>
                <a:lnTo>
                  <a:pt x="281562" y="0"/>
                </a:lnTo>
                <a:close/>
              </a:path>
            </a:pathLst>
          </a:custGeom>
          <a:solidFill>
            <a:srgbClr val="CAD1D2"/>
          </a:solidFill>
        </p:spPr>
        <p:txBody>
          <a:bodyPr wrap="square" lIns="0" tIns="0" rIns="0" bIns="0" rtlCol="0"/>
          <a:lstStyle/>
          <a:p>
            <a:endParaRPr sz="1092" b="0" i="0">
              <a:solidFill>
                <a:schemeClr val="accent2"/>
              </a:solidFill>
              <a:latin typeface="Calibre" panose="020B0503030202060203" pitchFamily="34" charset="77"/>
            </a:endParaRPr>
          </a:p>
        </p:txBody>
      </p:sp>
      <p:sp>
        <p:nvSpPr>
          <p:cNvPr id="14" name="TextBox 13">
            <a:extLst>
              <a:ext uri="{FF2B5EF4-FFF2-40B4-BE49-F238E27FC236}">
                <a16:creationId xmlns:a16="http://schemas.microsoft.com/office/drawing/2014/main" id="{1A4E8BEF-6622-4062-86F9-CE4DE20D052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5" name="TextBox 14">
            <a:extLst>
              <a:ext uri="{FF2B5EF4-FFF2-40B4-BE49-F238E27FC236}">
                <a16:creationId xmlns:a16="http://schemas.microsoft.com/office/drawing/2014/main" id="{68AB1674-9492-4197-834A-32CF410DC24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2944680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xt No. 1">
    <p:bg>
      <p:bgPr>
        <a:solidFill>
          <a:schemeClr val="tx1"/>
        </a:solidFill>
        <a:effectLst/>
      </p:bgPr>
    </p:bg>
    <p:spTree>
      <p:nvGrpSpPr>
        <p:cNvPr id="1" name=""/>
        <p:cNvGrpSpPr/>
        <p:nvPr/>
      </p:nvGrpSpPr>
      <p:grpSpPr>
        <a:xfrm>
          <a:off x="0" y="0"/>
          <a:ext cx="0" cy="0"/>
          <a:chOff x="0" y="0"/>
          <a:chExt cx="0" cy="0"/>
        </a:xfrm>
      </p:grpSpPr>
      <p:sp>
        <p:nvSpPr>
          <p:cNvPr id="20" name="Text Placeholder 14">
            <a:extLst>
              <a:ext uri="{FF2B5EF4-FFF2-40B4-BE49-F238E27FC236}">
                <a16:creationId xmlns:a16="http://schemas.microsoft.com/office/drawing/2014/main" id="{8546D87C-2B93-704D-87D6-29E80BEE7F1A}"/>
              </a:ext>
            </a:extLst>
          </p:cNvPr>
          <p:cNvSpPr>
            <a:spLocks noGrp="1"/>
          </p:cNvSpPr>
          <p:nvPr>
            <p:ph type="body" sz="quarter" idx="30" hasCustomPrompt="1"/>
          </p:nvPr>
        </p:nvSpPr>
        <p:spPr>
          <a:xfrm>
            <a:off x="1536704" y="4969531"/>
            <a:ext cx="10142534" cy="650816"/>
          </a:xfrm>
          <a:prstGeom prst="rect">
            <a:avLst/>
          </a:prstGeom>
        </p:spPr>
        <p:txBody>
          <a:bodyPr/>
          <a:lstStyle>
            <a:lvl1pPr algn="l">
              <a:lnSpc>
                <a:spcPts val="2971"/>
              </a:lnSpc>
              <a:defRPr lang="en-US" sz="12000" kern="1200" spc="42" baseline="0" dirty="0">
                <a:solidFill>
                  <a:srgbClr val="CAD1D2"/>
                </a:solidFill>
                <a:latin typeface="Calibre-Light"/>
                <a:ea typeface="+mn-ea"/>
                <a:cs typeface="Calibre-Light"/>
              </a:defRPr>
            </a:lvl1pPr>
          </a:lstStyle>
          <a:p>
            <a:pPr lvl="0"/>
            <a:r>
              <a:rPr lang="en-GB"/>
              <a:t>£1,004,0000p/m</a:t>
            </a:r>
            <a:endParaRPr lang="en-US"/>
          </a:p>
        </p:txBody>
      </p:sp>
      <p:cxnSp>
        <p:nvCxnSpPr>
          <p:cNvPr id="17" name="Straight Connector 16">
            <a:extLst>
              <a:ext uri="{FF2B5EF4-FFF2-40B4-BE49-F238E27FC236}">
                <a16:creationId xmlns:a16="http://schemas.microsoft.com/office/drawing/2014/main" id="{B158D830-F1AA-43AE-93A1-33D9E775437C}"/>
              </a:ext>
            </a:extLst>
          </p:cNvPr>
          <p:cNvCxnSpPr>
            <a:cxnSpLocks/>
          </p:cNvCxnSpPr>
          <p:nvPr userDrawn="1"/>
        </p:nvCxnSpPr>
        <p:spPr>
          <a:xfrm>
            <a:off x="922338" y="1712686"/>
            <a:ext cx="0" cy="3538766"/>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536700" y="1601788"/>
            <a:ext cx="4508500"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A912BE8A-B929-433E-BD03-CC8DBBEDE67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2024 CBRE, Inc.</a:t>
            </a:r>
          </a:p>
        </p:txBody>
      </p:sp>
      <p:sp>
        <p:nvSpPr>
          <p:cNvPr id="10" name="TextBox 9">
            <a:extLst>
              <a:ext uri="{FF2B5EF4-FFF2-40B4-BE49-F238E27FC236}">
                <a16:creationId xmlns:a16="http://schemas.microsoft.com/office/drawing/2014/main" id="{8043A06C-F7F1-4C24-B615-6BA883809D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3978474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ext No. 2">
    <p:bg>
      <p:bgPr>
        <a:solidFill>
          <a:schemeClr val="tx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flipV="1">
            <a:off x="1023938" y="3093899"/>
            <a:ext cx="10142539" cy="1"/>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172DE9B-13AA-4E87-8426-7B7B0BD7AA01}"/>
              </a:ext>
            </a:extLst>
          </p:cNvPr>
          <p:cNvSpPr>
            <a:spLocks noGrp="1"/>
          </p:cNvSpPr>
          <p:nvPr>
            <p:ph type="body" sz="quarter" idx="30" hasCustomPrompt="1"/>
          </p:nvPr>
        </p:nvSpPr>
        <p:spPr>
          <a:xfrm>
            <a:off x="1023938" y="3873428"/>
            <a:ext cx="10210089" cy="1199953"/>
          </a:xfrm>
          <a:prstGeom prst="rect">
            <a:avLst/>
          </a:prstGeom>
        </p:spPr>
        <p:txBody>
          <a:bodyPr anchor="ctr"/>
          <a:lstStyle>
            <a:lvl1pPr algn="r">
              <a:lnSpc>
                <a:spcPct val="100000"/>
              </a:lnSpc>
              <a:spcAft>
                <a:spcPts val="0"/>
              </a:spcAft>
              <a:defRPr lang="en-US" sz="28000" kern="1200" spc="-154" dirty="0">
                <a:solidFill>
                  <a:srgbClr val="CCCDCB"/>
                </a:solidFill>
                <a:latin typeface="Calibre-Light"/>
                <a:ea typeface="+mn-ea"/>
                <a:cs typeface="Calibre-Light"/>
              </a:defRPr>
            </a:lvl1pPr>
          </a:lstStyle>
          <a:p>
            <a:pPr lvl="0"/>
            <a:r>
              <a:rPr lang="en-GB"/>
              <a:t>45K</a:t>
            </a:r>
            <a:endParaRPr lang="en-US"/>
          </a:p>
        </p:txBody>
      </p:sp>
      <p:cxnSp>
        <p:nvCxnSpPr>
          <p:cNvPr id="13" name="Straight Connector 12">
            <a:extLst>
              <a:ext uri="{FF2B5EF4-FFF2-40B4-BE49-F238E27FC236}">
                <a16:creationId xmlns:a16="http://schemas.microsoft.com/office/drawing/2014/main" id="{A9F57267-6257-4906-B429-8DBD08BB396D}"/>
              </a:ext>
            </a:extLst>
          </p:cNvPr>
          <p:cNvCxnSpPr>
            <a:cxnSpLocks/>
          </p:cNvCxnSpPr>
          <p:nvPr userDrawn="1"/>
        </p:nvCxnSpPr>
        <p:spPr>
          <a:xfrm flipV="1">
            <a:off x="1023938" y="3084373"/>
            <a:ext cx="10142539" cy="1"/>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46F7BD-D621-4658-8FD4-E7F7670762A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2024 CBRE, Inc.</a:t>
            </a:r>
          </a:p>
        </p:txBody>
      </p:sp>
      <p:sp>
        <p:nvSpPr>
          <p:cNvPr id="10" name="TextBox 9">
            <a:extLst>
              <a:ext uri="{FF2B5EF4-FFF2-40B4-BE49-F238E27FC236}">
                <a16:creationId xmlns:a16="http://schemas.microsoft.com/office/drawing/2014/main" id="{FEDB3B94-AC59-415F-B266-7727818737D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023938" y="1598512"/>
            <a:ext cx="3484562"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59183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US"/>
              <a:t>Click icon to add picture</a:t>
            </a:r>
            <a:endParaRPr lang="en-GB"/>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6634724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hoto Layout 1">
    <p:bg>
      <p:bgPr>
        <a:solidFill>
          <a:schemeClr val="bg1"/>
        </a:solidFill>
        <a:effectLst/>
      </p:bgPr>
    </p:bg>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476250"/>
            <a:ext cx="9118600" cy="5905500"/>
          </a:xfrm>
          <a:noFill/>
        </p:spPr>
        <p:txBody>
          <a:bodyPr/>
          <a:lstStyle/>
          <a:p>
            <a:r>
              <a:rPr lang="en-US"/>
              <a:t>Click icon to add picture</a:t>
            </a:r>
            <a:endParaRPr lang="en-GB"/>
          </a:p>
        </p:txBody>
      </p:sp>
      <p:sp>
        <p:nvSpPr>
          <p:cNvPr id="4" name="Text Placeholder 4">
            <a:extLst>
              <a:ext uri="{FF2B5EF4-FFF2-40B4-BE49-F238E27FC236}">
                <a16:creationId xmlns:a16="http://schemas.microsoft.com/office/drawing/2014/main" id="{23C71C2B-9FCD-4D8D-B7C2-9683DCE53CC2}"/>
              </a:ext>
            </a:extLst>
          </p:cNvPr>
          <p:cNvSpPr>
            <a:spLocks noGrp="1"/>
          </p:cNvSpPr>
          <p:nvPr>
            <p:ph type="body" sz="quarter" idx="46" hasCustomPrompt="1"/>
          </p:nvPr>
        </p:nvSpPr>
        <p:spPr>
          <a:xfrm>
            <a:off x="10244138" y="4102100"/>
            <a:ext cx="1435100" cy="2279650"/>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145941585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hoto Layout 2">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657974" y="0"/>
            <a:ext cx="5534025" cy="6858000"/>
          </a:xfrm>
          <a:noFill/>
        </p:spPr>
        <p:txBody>
          <a:bodyPr/>
          <a:lstStyle/>
          <a:p>
            <a:r>
              <a:rPr lang="en-US"/>
              <a:t>Click icon to add picture</a:t>
            </a:r>
            <a:endParaRPr lang="en-GB"/>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2227262"/>
            <a:ext cx="2971800" cy="4154487"/>
          </a:xfrm>
          <a:noFill/>
        </p:spPr>
        <p:txBody>
          <a:bodyPr/>
          <a:lstStyle/>
          <a:p>
            <a:r>
              <a:rPr lang="en-US"/>
              <a:t>Click icon to add picture</a:t>
            </a:r>
            <a:endParaRPr lang="en-GB"/>
          </a:p>
        </p:txBody>
      </p:sp>
      <p:sp>
        <p:nvSpPr>
          <p:cNvPr id="6" name="Text Placeholder 4">
            <a:extLst>
              <a:ext uri="{FF2B5EF4-FFF2-40B4-BE49-F238E27FC236}">
                <a16:creationId xmlns:a16="http://schemas.microsoft.com/office/drawing/2014/main" id="{92DCA525-6B86-4965-A4BC-4BA9D4F24063}"/>
              </a:ext>
            </a:extLst>
          </p:cNvPr>
          <p:cNvSpPr>
            <a:spLocks noGrp="1"/>
          </p:cNvSpPr>
          <p:nvPr>
            <p:ph type="body" sz="quarter" idx="46" hasCustomPrompt="1"/>
          </p:nvPr>
        </p:nvSpPr>
        <p:spPr>
          <a:xfrm>
            <a:off x="520698" y="352425"/>
            <a:ext cx="1435100" cy="1773238"/>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Text Placeholder 4">
            <a:extLst>
              <a:ext uri="{FF2B5EF4-FFF2-40B4-BE49-F238E27FC236}">
                <a16:creationId xmlns:a16="http://schemas.microsoft.com/office/drawing/2014/main" id="{39C2879B-0D83-4B01-8365-B8DF1EB0A025}"/>
              </a:ext>
            </a:extLst>
          </p:cNvPr>
          <p:cNvSpPr>
            <a:spLocks noGrp="1"/>
          </p:cNvSpPr>
          <p:nvPr>
            <p:ph type="body" sz="quarter" idx="47" hasCustomPrompt="1"/>
          </p:nvPr>
        </p:nvSpPr>
        <p:spPr>
          <a:xfrm>
            <a:off x="2047875" y="352425"/>
            <a:ext cx="1435100" cy="1773238"/>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43919779"/>
      </p:ext>
    </p:extLst>
  </p:cSld>
  <p:clrMapOvr>
    <a:masterClrMapping/>
  </p:clrMapOvr>
  <p:extLst>
    <p:ext uri="{DCECCB84-F9BA-43D5-87BE-67443E8EF086}">
      <p15:sldGuideLst xmlns:p15="http://schemas.microsoft.com/office/powerpoint/2012/main">
        <p15:guide id="1" orient="horz" pos="30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hoto Layout 3">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146801" y="2852738"/>
            <a:ext cx="5532438" cy="3529011"/>
          </a:xfrm>
          <a:noFill/>
        </p:spPr>
        <p:txBody>
          <a:bodyPr/>
          <a:lstStyle/>
          <a:p>
            <a:r>
              <a:rPr lang="en-US"/>
              <a:t>Click icon to add picture</a:t>
            </a:r>
            <a:endParaRPr lang="en-GB"/>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2852738"/>
            <a:ext cx="5534025" cy="3529011"/>
          </a:xfrm>
          <a:noFill/>
        </p:spPr>
        <p:txBody>
          <a:bodyPr/>
          <a:lstStyle/>
          <a:p>
            <a:r>
              <a:rPr lang="en-US"/>
              <a:t>Click icon to add picture</a:t>
            </a:r>
            <a:endParaRPr lang="en-GB"/>
          </a:p>
        </p:txBody>
      </p:sp>
      <p:sp>
        <p:nvSpPr>
          <p:cNvPr id="6" name="Text Placeholder 4">
            <a:extLst>
              <a:ext uri="{FF2B5EF4-FFF2-40B4-BE49-F238E27FC236}">
                <a16:creationId xmlns:a16="http://schemas.microsoft.com/office/drawing/2014/main" id="{06204940-EC4E-47B0-AFAA-C43EE5579DEA}"/>
              </a:ext>
            </a:extLst>
          </p:cNvPr>
          <p:cNvSpPr>
            <a:spLocks noGrp="1"/>
          </p:cNvSpPr>
          <p:nvPr>
            <p:ph type="body" sz="quarter" idx="46" hasCustomPrompt="1"/>
          </p:nvPr>
        </p:nvSpPr>
        <p:spPr>
          <a:xfrm>
            <a:off x="520698" y="352424"/>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Text Placeholder 4">
            <a:extLst>
              <a:ext uri="{FF2B5EF4-FFF2-40B4-BE49-F238E27FC236}">
                <a16:creationId xmlns:a16="http://schemas.microsoft.com/office/drawing/2014/main" id="{729C015C-9E34-4CCF-B217-05DD614D258D}"/>
              </a:ext>
            </a:extLst>
          </p:cNvPr>
          <p:cNvSpPr>
            <a:spLocks noGrp="1"/>
          </p:cNvSpPr>
          <p:nvPr>
            <p:ph type="body" sz="quarter" idx="47" hasCustomPrompt="1"/>
          </p:nvPr>
        </p:nvSpPr>
        <p:spPr>
          <a:xfrm>
            <a:off x="6146800" y="352423"/>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9500967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ext Section Opener 1 Ligh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tx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rgbClr val="003F2D"/>
                </a:solidFill>
              </a:defRPr>
            </a:lvl1pPr>
          </a:lstStyle>
          <a:p>
            <a:pPr lvl="0"/>
            <a:r>
              <a:rPr lang="en-GB"/>
              <a:t>1</a:t>
            </a:r>
          </a:p>
        </p:txBody>
      </p:sp>
      <p:sp>
        <p:nvSpPr>
          <p:cNvPr id="8" name="Rectangle 7">
            <a:extLst>
              <a:ext uri="{FF2B5EF4-FFF2-40B4-BE49-F238E27FC236}">
                <a16:creationId xmlns:a16="http://schemas.microsoft.com/office/drawing/2014/main" id="{03261D45-4DF4-4F41-AEF1-7DDE0F37B8B5}"/>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8998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hoto Layout 4">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7170737" y="3478213"/>
            <a:ext cx="4508501" cy="2903536"/>
          </a:xfrm>
          <a:noFill/>
        </p:spPr>
        <p:txBody>
          <a:bodyPr/>
          <a:lstStyle/>
          <a:p>
            <a:r>
              <a:rPr lang="en-US"/>
              <a:t>Click icon to add picture</a:t>
            </a:r>
            <a:endParaRPr lang="en-GB"/>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3478213"/>
            <a:ext cx="4508501" cy="2903536"/>
          </a:xfrm>
          <a:noFill/>
        </p:spPr>
        <p:txBody>
          <a:bodyPr/>
          <a:lstStyle/>
          <a:p>
            <a:r>
              <a:rPr lang="en-US"/>
              <a:t>Click icon to add picture</a:t>
            </a:r>
            <a:endParaRPr lang="en-GB"/>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7"/>
            <a:ext cx="4508501" cy="2903536"/>
          </a:xfrm>
          <a:noFill/>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170738" y="473077"/>
            <a:ext cx="4508501" cy="2903536"/>
          </a:xfrm>
          <a:noFill/>
        </p:spPr>
        <p:txBody>
          <a:bodyPr/>
          <a:lstStyle/>
          <a:p>
            <a:r>
              <a:rPr lang="en-US"/>
              <a:t>Click icon to add picture</a:t>
            </a:r>
            <a:endParaRPr lang="en-GB"/>
          </a:p>
        </p:txBody>
      </p:sp>
      <p:sp>
        <p:nvSpPr>
          <p:cNvPr id="13" name="Text Placeholder 4">
            <a:extLst>
              <a:ext uri="{FF2B5EF4-FFF2-40B4-BE49-F238E27FC236}">
                <a16:creationId xmlns:a16="http://schemas.microsoft.com/office/drawing/2014/main" id="{C5755924-A699-4784-A22B-8DD0C5CD0B33}"/>
              </a:ext>
            </a:extLst>
          </p:cNvPr>
          <p:cNvSpPr>
            <a:spLocks noGrp="1"/>
          </p:cNvSpPr>
          <p:nvPr>
            <p:ph type="body" sz="quarter" idx="46" hasCustomPrompt="1"/>
          </p:nvPr>
        </p:nvSpPr>
        <p:spPr>
          <a:xfrm>
            <a:off x="5120400" y="473077"/>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EE2F68ED-1903-4B6B-B2C7-22D7619BDF64}"/>
              </a:ext>
            </a:extLst>
          </p:cNvPr>
          <p:cNvSpPr>
            <a:spLocks noGrp="1"/>
          </p:cNvSpPr>
          <p:nvPr>
            <p:ph type="body" sz="quarter" idx="47" hasCustomPrompt="1"/>
          </p:nvPr>
        </p:nvSpPr>
        <p:spPr>
          <a:xfrm>
            <a:off x="6146801" y="473077"/>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5D7567B4-8661-40B0-8C9D-A5CD2404BF61}"/>
              </a:ext>
            </a:extLst>
          </p:cNvPr>
          <p:cNvSpPr>
            <a:spLocks noGrp="1"/>
          </p:cNvSpPr>
          <p:nvPr>
            <p:ph type="body" sz="quarter" idx="48" hasCustomPrompt="1"/>
          </p:nvPr>
        </p:nvSpPr>
        <p:spPr>
          <a:xfrm>
            <a:off x="5121274" y="3498685"/>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62F85AD0-29FD-482C-B1D2-3EA6667A38F4}"/>
              </a:ext>
            </a:extLst>
          </p:cNvPr>
          <p:cNvSpPr>
            <a:spLocks noGrp="1"/>
          </p:cNvSpPr>
          <p:nvPr>
            <p:ph type="body" sz="quarter" idx="49" hasCustomPrompt="1"/>
          </p:nvPr>
        </p:nvSpPr>
        <p:spPr>
          <a:xfrm>
            <a:off x="6146801" y="3478213"/>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74835424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Photo Layout 5">
    <p:bg>
      <p:bgPr>
        <a:solidFill>
          <a:schemeClr val="bg1"/>
        </a:solid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6146800" y="473076"/>
            <a:ext cx="5532439" cy="3527423"/>
          </a:xfrm>
          <a:noFill/>
        </p:spPr>
        <p:txBody>
          <a:bodyPr/>
          <a:lstStyle/>
          <a:p>
            <a:r>
              <a:rPr lang="en-US"/>
              <a:t>Click icon to add picture</a:t>
            </a:r>
            <a:endParaRPr lang="en-GB"/>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5533312" cy="3527423"/>
          </a:xfrm>
          <a:noFill/>
        </p:spPr>
        <p:txBody>
          <a:bodyPr/>
          <a:lstStyle/>
          <a:p>
            <a:r>
              <a:rPr lang="en-US"/>
              <a:t>Click icon to add picture</a:t>
            </a:r>
            <a:endParaRPr lang="en-GB"/>
          </a:p>
        </p:txBody>
      </p:sp>
      <p:sp>
        <p:nvSpPr>
          <p:cNvPr id="6" name="Text Placeholder 4">
            <a:extLst>
              <a:ext uri="{FF2B5EF4-FFF2-40B4-BE49-F238E27FC236}">
                <a16:creationId xmlns:a16="http://schemas.microsoft.com/office/drawing/2014/main" id="{901509A3-A658-4993-9C4C-2DBC3C44FE16}"/>
              </a:ext>
            </a:extLst>
          </p:cNvPr>
          <p:cNvSpPr>
            <a:spLocks noGrp="1"/>
          </p:cNvSpPr>
          <p:nvPr>
            <p:ph type="body" sz="quarter" idx="46" hasCustomPrompt="1"/>
          </p:nvPr>
        </p:nvSpPr>
        <p:spPr>
          <a:xfrm>
            <a:off x="511175" y="4727575"/>
            <a:ext cx="1435099" cy="1654175"/>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7" name="Text Placeholder 4">
            <a:extLst>
              <a:ext uri="{FF2B5EF4-FFF2-40B4-BE49-F238E27FC236}">
                <a16:creationId xmlns:a16="http://schemas.microsoft.com/office/drawing/2014/main" id="{2919DDE0-8443-429D-AC9F-87951D57DB61}"/>
              </a:ext>
            </a:extLst>
          </p:cNvPr>
          <p:cNvSpPr>
            <a:spLocks noGrp="1"/>
          </p:cNvSpPr>
          <p:nvPr>
            <p:ph type="body" sz="quarter" idx="47" hasCustomPrompt="1"/>
          </p:nvPr>
        </p:nvSpPr>
        <p:spPr>
          <a:xfrm>
            <a:off x="6146800" y="4727575"/>
            <a:ext cx="1435099" cy="1654175"/>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4784483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3997">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Photo Layout 6">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2560639" y="476250"/>
            <a:ext cx="9120185" cy="5905500"/>
          </a:xfrm>
          <a:noFill/>
        </p:spPr>
        <p:txBody>
          <a:bodyPr/>
          <a:lstStyle/>
          <a:p>
            <a:r>
              <a:rPr lang="en-US"/>
              <a:t>Click icon to add picture</a:t>
            </a:r>
            <a:endParaRPr lang="en-GB"/>
          </a:p>
        </p:txBody>
      </p:sp>
      <p:sp>
        <p:nvSpPr>
          <p:cNvPr id="4" name="Text Placeholder 4">
            <a:extLst>
              <a:ext uri="{FF2B5EF4-FFF2-40B4-BE49-F238E27FC236}">
                <a16:creationId xmlns:a16="http://schemas.microsoft.com/office/drawing/2014/main" id="{27D1A7DF-6AF0-4FA0-B758-207093F6E22F}"/>
              </a:ext>
            </a:extLst>
          </p:cNvPr>
          <p:cNvSpPr>
            <a:spLocks noGrp="1"/>
          </p:cNvSpPr>
          <p:nvPr>
            <p:ph type="body" sz="quarter" idx="46" hasCustomPrompt="1"/>
          </p:nvPr>
        </p:nvSpPr>
        <p:spPr>
          <a:xfrm>
            <a:off x="511176" y="1601788"/>
            <a:ext cx="1435099" cy="477996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48427143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hoto Layout 7">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3996613" cy="5908674"/>
          </a:xfrm>
          <a:noFill/>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683500" y="473076"/>
            <a:ext cx="3995739" cy="5908674"/>
          </a:xfrm>
          <a:noFill/>
        </p:spPr>
        <p:txBody>
          <a:bodyPr/>
          <a:lstStyle/>
          <a:p>
            <a:r>
              <a:rPr lang="en-US"/>
              <a:t>Click icon to add picture</a:t>
            </a:r>
            <a:endParaRPr lang="en-GB"/>
          </a:p>
        </p:txBody>
      </p:sp>
      <p:sp>
        <p:nvSpPr>
          <p:cNvPr id="7" name="Text Placeholder 4">
            <a:extLst>
              <a:ext uri="{FF2B5EF4-FFF2-40B4-BE49-F238E27FC236}">
                <a16:creationId xmlns:a16="http://schemas.microsoft.com/office/drawing/2014/main" id="{9DF644E5-D13B-40FB-8CB2-41552D3CACEF}"/>
              </a:ext>
            </a:extLst>
          </p:cNvPr>
          <p:cNvSpPr>
            <a:spLocks noGrp="1"/>
          </p:cNvSpPr>
          <p:nvPr>
            <p:ph type="body" sz="quarter" idx="46" hasCustomPrompt="1"/>
          </p:nvPr>
        </p:nvSpPr>
        <p:spPr>
          <a:xfrm>
            <a:off x="4610101" y="476250"/>
            <a:ext cx="1435099" cy="2115119"/>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9" name="Text Placeholder 4">
            <a:extLst>
              <a:ext uri="{FF2B5EF4-FFF2-40B4-BE49-F238E27FC236}">
                <a16:creationId xmlns:a16="http://schemas.microsoft.com/office/drawing/2014/main" id="{C7A8C07D-6B80-47C6-93CB-13BCF8E2A701}"/>
              </a:ext>
            </a:extLst>
          </p:cNvPr>
          <p:cNvSpPr>
            <a:spLocks noGrp="1"/>
          </p:cNvSpPr>
          <p:nvPr>
            <p:ph type="body" sz="quarter" idx="47" hasCustomPrompt="1"/>
          </p:nvPr>
        </p:nvSpPr>
        <p:spPr>
          <a:xfrm>
            <a:off x="6146801" y="473077"/>
            <a:ext cx="1435099" cy="2115119"/>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403055725"/>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Photo Layout 8">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4154487"/>
          </a:xfrm>
          <a:noFill/>
        </p:spPr>
        <p:txBody>
          <a:bodyPr/>
          <a:lstStyle/>
          <a:p>
            <a:r>
              <a:rPr lang="en-US"/>
              <a:t>Click icon to add picture</a:t>
            </a:r>
            <a:endParaRPr lang="en-GB"/>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4154487"/>
          </a:xfrm>
          <a:noFill/>
        </p:spPr>
        <p:txBody>
          <a:bodyPr/>
          <a:lstStyle/>
          <a:p>
            <a:r>
              <a:rPr lang="en-US"/>
              <a:t>Click icon to add picture</a:t>
            </a:r>
            <a:endParaRPr lang="en-GB"/>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4154487"/>
          </a:xfrm>
          <a:noFill/>
        </p:spPr>
        <p:txBody>
          <a:bodyPr/>
          <a:lstStyle/>
          <a:p>
            <a:r>
              <a:rPr lang="en-US"/>
              <a:t>Click icon to add picture</a:t>
            </a:r>
            <a:endParaRPr lang="en-GB"/>
          </a:p>
        </p:txBody>
      </p:sp>
      <p:sp>
        <p:nvSpPr>
          <p:cNvPr id="11" name="Text Placeholder 4">
            <a:extLst>
              <a:ext uri="{FF2B5EF4-FFF2-40B4-BE49-F238E27FC236}">
                <a16:creationId xmlns:a16="http://schemas.microsoft.com/office/drawing/2014/main" id="{26D1CBF1-5A33-4889-9B08-801B39DA67F1}"/>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423F64C4-BF51-4158-AF82-C62500235309}"/>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E9BEF8A3-F6B3-45D4-B4FF-C44C4332E8D8}"/>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31754443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Photo Layout 9">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1773237"/>
          </a:xfrm>
          <a:noFill/>
        </p:spPr>
        <p:txBody>
          <a:bodyPr/>
          <a:lstStyle>
            <a:lvl1pPr>
              <a:spcBef>
                <a:spcPts val="300"/>
              </a:spcBef>
              <a:defRPr/>
            </a:lvl1pPr>
          </a:lstStyle>
          <a:p>
            <a:r>
              <a:rPr lang="en-US"/>
              <a:t>Click icon to add picture</a:t>
            </a:r>
            <a:endParaRPr lang="en-GB"/>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1773237"/>
          </a:xfrm>
          <a:noFill/>
        </p:spPr>
        <p:txBody>
          <a:bodyPr/>
          <a:lstStyle/>
          <a:p>
            <a:r>
              <a:rPr lang="en-US"/>
              <a:t>Click icon to add picture</a:t>
            </a:r>
            <a:endParaRPr lang="en-GB"/>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1773237"/>
          </a:xfrm>
          <a:noFill/>
        </p:spPr>
        <p:txBody>
          <a:bodyPr/>
          <a:lstStyle/>
          <a:p>
            <a:r>
              <a:rPr lang="en-US"/>
              <a:t>Click icon to add picture</a:t>
            </a:r>
            <a:endParaRPr lang="en-GB"/>
          </a:p>
        </p:txBody>
      </p:sp>
      <p:sp>
        <p:nvSpPr>
          <p:cNvPr id="11" name="Text Placeholder 4">
            <a:extLst>
              <a:ext uri="{FF2B5EF4-FFF2-40B4-BE49-F238E27FC236}">
                <a16:creationId xmlns:a16="http://schemas.microsoft.com/office/drawing/2014/main" id="{3E3C9598-FD7F-4841-A8DD-4EFE52C337CA}"/>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EA1B8B5E-61D4-45DD-951A-F3EFD33C3803}"/>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4A907C8E-28C1-4C6A-AE41-93CC67982A09}"/>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10172137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1">
    <p:bg>
      <p:bgPr>
        <a:solidFill>
          <a:srgbClr val="012A2C"/>
        </a:solidFill>
        <a:effectLst/>
      </p:bgPr>
    </p:bg>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476250"/>
            <a:ext cx="9118600" cy="5905500"/>
          </a:xfrm>
          <a:noFill/>
        </p:spPr>
        <p:txBody>
          <a:bodyPr/>
          <a:lstStyle>
            <a:lvl1pPr>
              <a:defRPr>
                <a:solidFill>
                  <a:schemeClr val="bg1"/>
                </a:solidFill>
              </a:defRPr>
            </a:lvl1pPr>
          </a:lstStyle>
          <a:p>
            <a:r>
              <a:rPr lang="en-US"/>
              <a:t>Click icon to add picture</a:t>
            </a:r>
            <a:endParaRPr lang="en-GB"/>
          </a:p>
        </p:txBody>
      </p:sp>
      <p:sp>
        <p:nvSpPr>
          <p:cNvPr id="7" name="TextBox 6">
            <a:extLst>
              <a:ext uri="{FF2B5EF4-FFF2-40B4-BE49-F238E27FC236}">
                <a16:creationId xmlns:a16="http://schemas.microsoft.com/office/drawing/2014/main" id="{5CD241F3-60CE-4110-88EB-299D0913C1E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8" name="TextBox 7">
            <a:extLst>
              <a:ext uri="{FF2B5EF4-FFF2-40B4-BE49-F238E27FC236}">
                <a16:creationId xmlns:a16="http://schemas.microsoft.com/office/drawing/2014/main" id="{F7587771-187C-4193-A7C6-4048D0A0A5D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9" name="Text Placeholder 4">
            <a:extLst>
              <a:ext uri="{FF2B5EF4-FFF2-40B4-BE49-F238E27FC236}">
                <a16:creationId xmlns:a16="http://schemas.microsoft.com/office/drawing/2014/main" id="{03CE757A-9FF7-44F2-9D9C-FE02395E819D}"/>
              </a:ext>
            </a:extLst>
          </p:cNvPr>
          <p:cNvSpPr>
            <a:spLocks noGrp="1"/>
          </p:cNvSpPr>
          <p:nvPr>
            <p:ph type="body" sz="quarter" idx="46" hasCustomPrompt="1"/>
          </p:nvPr>
        </p:nvSpPr>
        <p:spPr>
          <a:xfrm>
            <a:off x="10244138" y="4266631"/>
            <a:ext cx="1435100" cy="2115119"/>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60589582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ark Photo Layout 2">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657974" y="0"/>
            <a:ext cx="5534025" cy="6858000"/>
          </a:xfrm>
          <a:noFill/>
        </p:spPr>
        <p:txBody>
          <a:bodyPr/>
          <a:lstStyle>
            <a:lvl1pPr>
              <a:defRPr>
                <a:solidFill>
                  <a:schemeClr val="bg1"/>
                </a:solidFill>
              </a:defRPr>
            </a:lvl1pPr>
          </a:lstStyle>
          <a:p>
            <a:r>
              <a:rPr lang="en-US"/>
              <a:t>Click icon to add picture</a:t>
            </a:r>
            <a:endParaRPr lang="en-GB"/>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2227262"/>
            <a:ext cx="2971800" cy="4154487"/>
          </a:xfrm>
          <a:noFill/>
        </p:spPr>
        <p:txBody>
          <a:bodyPr/>
          <a:lstStyle>
            <a:lvl1pPr>
              <a:defRPr>
                <a:solidFill>
                  <a:schemeClr val="bg1"/>
                </a:solidFill>
              </a:defRPr>
            </a:lvl1pPr>
          </a:lstStyle>
          <a:p>
            <a:r>
              <a:rPr lang="en-US"/>
              <a:t>Click icon to add picture</a:t>
            </a:r>
            <a:endParaRPr lang="en-GB"/>
          </a:p>
        </p:txBody>
      </p:sp>
      <p:sp>
        <p:nvSpPr>
          <p:cNvPr id="8" name="TextBox 7">
            <a:extLst>
              <a:ext uri="{FF2B5EF4-FFF2-40B4-BE49-F238E27FC236}">
                <a16:creationId xmlns:a16="http://schemas.microsoft.com/office/drawing/2014/main" id="{404260AD-F825-4A97-9318-1A4EA5DFE23D}"/>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1" name="TextBox 10">
            <a:extLst>
              <a:ext uri="{FF2B5EF4-FFF2-40B4-BE49-F238E27FC236}">
                <a16:creationId xmlns:a16="http://schemas.microsoft.com/office/drawing/2014/main" id="{15A9BB28-24D8-45EF-A4CB-4555A5464A5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2" name="Text Placeholder 4">
            <a:extLst>
              <a:ext uri="{FF2B5EF4-FFF2-40B4-BE49-F238E27FC236}">
                <a16:creationId xmlns:a16="http://schemas.microsoft.com/office/drawing/2014/main" id="{0B15115C-9B3E-4A3B-B205-49092ADDC93B}"/>
              </a:ext>
            </a:extLst>
          </p:cNvPr>
          <p:cNvSpPr>
            <a:spLocks noGrp="1"/>
          </p:cNvSpPr>
          <p:nvPr>
            <p:ph type="body" sz="quarter" idx="46" hasCustomPrompt="1"/>
          </p:nvPr>
        </p:nvSpPr>
        <p:spPr>
          <a:xfrm>
            <a:off x="511175" y="359952"/>
            <a:ext cx="1435100" cy="176571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1DF14802-686C-4333-8F0A-549FB1835D06}"/>
              </a:ext>
            </a:extLst>
          </p:cNvPr>
          <p:cNvSpPr>
            <a:spLocks noGrp="1"/>
          </p:cNvSpPr>
          <p:nvPr>
            <p:ph type="body" sz="quarter" idx="47" hasCustomPrompt="1"/>
          </p:nvPr>
        </p:nvSpPr>
        <p:spPr>
          <a:xfrm>
            <a:off x="2055813" y="359952"/>
            <a:ext cx="1435100" cy="176571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70808986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ark Photo Layout 3">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146801" y="2852738"/>
            <a:ext cx="5532438" cy="3529011"/>
          </a:xfrm>
          <a:noFill/>
        </p:spPr>
        <p:txBody>
          <a:bodyPr/>
          <a:lstStyle>
            <a:lvl1pPr>
              <a:defRPr>
                <a:solidFill>
                  <a:schemeClr val="bg1"/>
                </a:solidFill>
              </a:defRPr>
            </a:lvl1pPr>
          </a:lstStyle>
          <a:p>
            <a:r>
              <a:rPr lang="en-US"/>
              <a:t>Click icon to add picture</a:t>
            </a:r>
            <a:endParaRPr lang="en-GB"/>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2852738"/>
            <a:ext cx="5534025" cy="3529011"/>
          </a:xfrm>
          <a:noFill/>
        </p:spPr>
        <p:txBody>
          <a:bodyPr/>
          <a:lstStyle>
            <a:lvl1pPr>
              <a:defRPr>
                <a:solidFill>
                  <a:schemeClr val="bg1"/>
                </a:solidFill>
              </a:defRPr>
            </a:lvl1pPr>
          </a:lstStyle>
          <a:p>
            <a:r>
              <a:rPr lang="en-US"/>
              <a:t>Click icon to add picture</a:t>
            </a:r>
            <a:endParaRPr lang="en-GB"/>
          </a:p>
        </p:txBody>
      </p:sp>
      <p:sp>
        <p:nvSpPr>
          <p:cNvPr id="8" name="TextBox 7">
            <a:extLst>
              <a:ext uri="{FF2B5EF4-FFF2-40B4-BE49-F238E27FC236}">
                <a16:creationId xmlns:a16="http://schemas.microsoft.com/office/drawing/2014/main" id="{D96B89DD-E8F5-4148-A27B-822CC9F876FC}"/>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9" name="TextBox 8">
            <a:extLst>
              <a:ext uri="{FF2B5EF4-FFF2-40B4-BE49-F238E27FC236}">
                <a16:creationId xmlns:a16="http://schemas.microsoft.com/office/drawing/2014/main" id="{F85C3A88-4E32-488E-B4A3-0D05398A59A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0" name="Text Placeholder 4">
            <a:extLst>
              <a:ext uri="{FF2B5EF4-FFF2-40B4-BE49-F238E27FC236}">
                <a16:creationId xmlns:a16="http://schemas.microsoft.com/office/drawing/2014/main" id="{82223531-0835-4F10-A8F4-08D6915B4B55}"/>
              </a:ext>
            </a:extLst>
          </p:cNvPr>
          <p:cNvSpPr>
            <a:spLocks noGrp="1"/>
          </p:cNvSpPr>
          <p:nvPr>
            <p:ph type="body" sz="quarter" idx="46" hasCustomPrompt="1"/>
          </p:nvPr>
        </p:nvSpPr>
        <p:spPr>
          <a:xfrm>
            <a:off x="511174" y="352425"/>
            <a:ext cx="1435100" cy="211511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F304DE5E-9C0A-4544-8BCC-19CB74917D31}"/>
              </a:ext>
            </a:extLst>
          </p:cNvPr>
          <p:cNvSpPr>
            <a:spLocks noGrp="1"/>
          </p:cNvSpPr>
          <p:nvPr>
            <p:ph type="body" sz="quarter" idx="47" hasCustomPrompt="1"/>
          </p:nvPr>
        </p:nvSpPr>
        <p:spPr>
          <a:xfrm>
            <a:off x="6146800" y="352424"/>
            <a:ext cx="1435100" cy="211511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57238997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ark Photo Layout 4">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7170737" y="3478213"/>
            <a:ext cx="4508501" cy="2903536"/>
          </a:xfrm>
          <a:noFill/>
        </p:spPr>
        <p:txBody>
          <a:bodyPr/>
          <a:lstStyle>
            <a:lvl1pPr>
              <a:defRPr>
                <a:solidFill>
                  <a:schemeClr val="bg1"/>
                </a:solidFill>
              </a:defRPr>
            </a:lvl1pPr>
          </a:lstStyle>
          <a:p>
            <a:r>
              <a:rPr lang="en-US"/>
              <a:t>Click icon to add picture</a:t>
            </a:r>
            <a:endParaRPr lang="en-GB"/>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3478213"/>
            <a:ext cx="4508501" cy="2903536"/>
          </a:xfrm>
          <a:noFill/>
        </p:spPr>
        <p:txBody>
          <a:bodyPr/>
          <a:lstStyle>
            <a:lvl1pPr>
              <a:defRPr>
                <a:solidFill>
                  <a:schemeClr val="bg1"/>
                </a:solidFill>
              </a:defRPr>
            </a:lvl1pPr>
          </a:lstStyle>
          <a:p>
            <a:r>
              <a:rPr lang="en-US"/>
              <a:t>Click icon to add picture</a:t>
            </a:r>
            <a:endParaRPr lang="en-GB"/>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7"/>
            <a:ext cx="4508501" cy="2903536"/>
          </a:xfrm>
          <a:noFill/>
        </p:spPr>
        <p:txBody>
          <a:bodyPr/>
          <a:lstStyle>
            <a:lvl1pPr>
              <a:defRPr>
                <a:solidFill>
                  <a:schemeClr val="bg1"/>
                </a:solidFill>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170738" y="473077"/>
            <a:ext cx="4508501" cy="2903536"/>
          </a:xfrm>
          <a:noFill/>
        </p:spPr>
        <p:txBody>
          <a:bodyPr/>
          <a:lstStyle>
            <a:lvl1pPr>
              <a:defRPr>
                <a:solidFill>
                  <a:schemeClr val="bg1"/>
                </a:solidFill>
              </a:defRPr>
            </a:lvl1pPr>
          </a:lstStyle>
          <a:p>
            <a:r>
              <a:rPr lang="en-US"/>
              <a:t>Click icon to add picture</a:t>
            </a:r>
            <a:endParaRPr lang="en-GB"/>
          </a:p>
        </p:txBody>
      </p:sp>
      <p:sp>
        <p:nvSpPr>
          <p:cNvPr id="12" name="TextBox 11">
            <a:extLst>
              <a:ext uri="{FF2B5EF4-FFF2-40B4-BE49-F238E27FC236}">
                <a16:creationId xmlns:a16="http://schemas.microsoft.com/office/drawing/2014/main" id="{1091ED0F-3BC7-49B3-B07E-D8929625665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7" name="TextBox 16">
            <a:extLst>
              <a:ext uri="{FF2B5EF4-FFF2-40B4-BE49-F238E27FC236}">
                <a16:creationId xmlns:a16="http://schemas.microsoft.com/office/drawing/2014/main" id="{A53FC721-5C8E-4E16-BD6D-A85355F85579}"/>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8" name="Text Placeholder 4">
            <a:extLst>
              <a:ext uri="{FF2B5EF4-FFF2-40B4-BE49-F238E27FC236}">
                <a16:creationId xmlns:a16="http://schemas.microsoft.com/office/drawing/2014/main" id="{A7C546B8-74DE-4ECD-A1B7-F2C561FC39A2}"/>
              </a:ext>
            </a:extLst>
          </p:cNvPr>
          <p:cNvSpPr>
            <a:spLocks noGrp="1"/>
          </p:cNvSpPr>
          <p:nvPr>
            <p:ph type="body" sz="quarter" idx="46" hasCustomPrompt="1"/>
          </p:nvPr>
        </p:nvSpPr>
        <p:spPr>
          <a:xfrm>
            <a:off x="5120400" y="473077"/>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9" name="Text Placeholder 4">
            <a:extLst>
              <a:ext uri="{FF2B5EF4-FFF2-40B4-BE49-F238E27FC236}">
                <a16:creationId xmlns:a16="http://schemas.microsoft.com/office/drawing/2014/main" id="{A23B0301-17C0-4976-8FDA-A8478439C15C}"/>
              </a:ext>
            </a:extLst>
          </p:cNvPr>
          <p:cNvSpPr>
            <a:spLocks noGrp="1"/>
          </p:cNvSpPr>
          <p:nvPr>
            <p:ph type="body" sz="quarter" idx="47" hasCustomPrompt="1"/>
          </p:nvPr>
        </p:nvSpPr>
        <p:spPr>
          <a:xfrm>
            <a:off x="6146800" y="473077"/>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20" name="Text Placeholder 4">
            <a:extLst>
              <a:ext uri="{FF2B5EF4-FFF2-40B4-BE49-F238E27FC236}">
                <a16:creationId xmlns:a16="http://schemas.microsoft.com/office/drawing/2014/main" id="{6607C946-E1DE-405E-B405-5582801E5F67}"/>
              </a:ext>
            </a:extLst>
          </p:cNvPr>
          <p:cNvSpPr>
            <a:spLocks noGrp="1"/>
          </p:cNvSpPr>
          <p:nvPr>
            <p:ph type="body" sz="quarter" idx="48" hasCustomPrompt="1"/>
          </p:nvPr>
        </p:nvSpPr>
        <p:spPr>
          <a:xfrm>
            <a:off x="5120400" y="3486944"/>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21" name="Text Placeholder 4">
            <a:extLst>
              <a:ext uri="{FF2B5EF4-FFF2-40B4-BE49-F238E27FC236}">
                <a16:creationId xmlns:a16="http://schemas.microsoft.com/office/drawing/2014/main" id="{494FB285-90C2-4728-BB22-9D19DE3E381E}"/>
              </a:ext>
            </a:extLst>
          </p:cNvPr>
          <p:cNvSpPr>
            <a:spLocks noGrp="1"/>
          </p:cNvSpPr>
          <p:nvPr>
            <p:ph type="body" sz="quarter" idx="49" hasCustomPrompt="1"/>
          </p:nvPr>
        </p:nvSpPr>
        <p:spPr>
          <a:xfrm>
            <a:off x="6146800" y="3486944"/>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76660965"/>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ext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rgbClr val="003F2D"/>
                </a:solidFill>
              </a:defRPr>
            </a:lvl1pPr>
          </a:lstStyle>
          <a:p>
            <a:pPr lvl="0"/>
            <a:r>
              <a:rPr lang="en-GB"/>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GB"/>
              <a:t>Date</a:t>
            </a:r>
          </a:p>
        </p:txBody>
      </p:sp>
      <p:sp>
        <p:nvSpPr>
          <p:cNvPr id="8" name="Rectangle 7">
            <a:extLst>
              <a:ext uri="{FF2B5EF4-FFF2-40B4-BE49-F238E27FC236}">
                <a16:creationId xmlns:a16="http://schemas.microsoft.com/office/drawing/2014/main" id="{8B45FAF0-946E-4FBC-8110-94C23000D11B}"/>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4587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ark Photo Layout 5">
    <p:bg>
      <p:bgPr>
        <a:solidFill>
          <a:srgbClr val="012A2C"/>
        </a:solid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6146800" y="473076"/>
            <a:ext cx="5532439" cy="3527423"/>
          </a:xfrm>
          <a:noFill/>
        </p:spPr>
        <p:txBody>
          <a:bodyPr/>
          <a:lstStyle>
            <a:lvl1pPr>
              <a:defRPr>
                <a:solidFill>
                  <a:schemeClr val="bg1"/>
                </a:solidFill>
              </a:defRPr>
            </a:lvl1pPr>
          </a:lstStyle>
          <a:p>
            <a:r>
              <a:rPr lang="en-US"/>
              <a:t>Click icon to add picture</a:t>
            </a:r>
            <a:endParaRPr lang="en-GB"/>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5533312" cy="3527423"/>
          </a:xfrm>
          <a:noFill/>
        </p:spPr>
        <p:txBody>
          <a:bodyPr/>
          <a:lstStyle>
            <a:lvl1pPr>
              <a:defRPr>
                <a:solidFill>
                  <a:schemeClr val="bg1"/>
                </a:solidFill>
              </a:defRPr>
            </a:lvl1pPr>
          </a:lstStyle>
          <a:p>
            <a:r>
              <a:rPr lang="en-US"/>
              <a:t>Click icon to add picture</a:t>
            </a:r>
            <a:endParaRPr lang="en-GB"/>
          </a:p>
        </p:txBody>
      </p:sp>
      <p:sp>
        <p:nvSpPr>
          <p:cNvPr id="9" name="TextBox 8">
            <a:extLst>
              <a:ext uri="{FF2B5EF4-FFF2-40B4-BE49-F238E27FC236}">
                <a16:creationId xmlns:a16="http://schemas.microsoft.com/office/drawing/2014/main" id="{C5E880B8-CDA5-4157-B3C8-C42C9DDD99AD}"/>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2" name="TextBox 11">
            <a:extLst>
              <a:ext uri="{FF2B5EF4-FFF2-40B4-BE49-F238E27FC236}">
                <a16:creationId xmlns:a16="http://schemas.microsoft.com/office/drawing/2014/main" id="{508AA9BB-4F28-4661-AA8B-5633FA719E82}"/>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4" name="Text Placeholder 4">
            <a:extLst>
              <a:ext uri="{FF2B5EF4-FFF2-40B4-BE49-F238E27FC236}">
                <a16:creationId xmlns:a16="http://schemas.microsoft.com/office/drawing/2014/main" id="{DA9E4189-F086-4C58-8F91-D74C088E7F3B}"/>
              </a:ext>
            </a:extLst>
          </p:cNvPr>
          <p:cNvSpPr>
            <a:spLocks noGrp="1"/>
          </p:cNvSpPr>
          <p:nvPr>
            <p:ph type="body" sz="quarter" idx="46" hasCustomPrompt="1"/>
          </p:nvPr>
        </p:nvSpPr>
        <p:spPr>
          <a:xfrm>
            <a:off x="522594" y="4737895"/>
            <a:ext cx="1433205" cy="16438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AE23BBFC-0DAE-45D8-8429-52EB8E0E5AA2}"/>
              </a:ext>
            </a:extLst>
          </p:cNvPr>
          <p:cNvSpPr>
            <a:spLocks noGrp="1"/>
          </p:cNvSpPr>
          <p:nvPr>
            <p:ph type="body" sz="quarter" idx="47" hasCustomPrompt="1"/>
          </p:nvPr>
        </p:nvSpPr>
        <p:spPr>
          <a:xfrm>
            <a:off x="6146799" y="4727574"/>
            <a:ext cx="1433205" cy="16438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7777542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ark Photo Layout 6">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2560639" y="476250"/>
            <a:ext cx="9120185" cy="5905500"/>
          </a:xfrm>
          <a:noFill/>
        </p:spPr>
        <p:txBody>
          <a:bodyPr/>
          <a:lstStyle>
            <a:lvl1pPr>
              <a:defRPr>
                <a:solidFill>
                  <a:schemeClr val="bg1"/>
                </a:solidFill>
              </a:defRPr>
            </a:lvl1pPr>
          </a:lstStyle>
          <a:p>
            <a:r>
              <a:rPr lang="en-US"/>
              <a:t>Click icon to add picture</a:t>
            </a:r>
            <a:endParaRPr lang="en-GB"/>
          </a:p>
        </p:txBody>
      </p:sp>
      <p:sp>
        <p:nvSpPr>
          <p:cNvPr id="6" name="TextBox 5">
            <a:extLst>
              <a:ext uri="{FF2B5EF4-FFF2-40B4-BE49-F238E27FC236}">
                <a16:creationId xmlns:a16="http://schemas.microsoft.com/office/drawing/2014/main" id="{3E6CD312-53A5-4025-8672-6022E7B4493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7" name="TextBox 6">
            <a:extLst>
              <a:ext uri="{FF2B5EF4-FFF2-40B4-BE49-F238E27FC236}">
                <a16:creationId xmlns:a16="http://schemas.microsoft.com/office/drawing/2014/main" id="{084C9562-A1BF-4A9B-A9C0-650D1A51FDDC}"/>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8" name="Text Placeholder 4">
            <a:extLst>
              <a:ext uri="{FF2B5EF4-FFF2-40B4-BE49-F238E27FC236}">
                <a16:creationId xmlns:a16="http://schemas.microsoft.com/office/drawing/2014/main" id="{DE1A888A-67E6-4BDE-BC5E-F78956AAF91C}"/>
              </a:ext>
            </a:extLst>
          </p:cNvPr>
          <p:cNvSpPr>
            <a:spLocks noGrp="1"/>
          </p:cNvSpPr>
          <p:nvPr>
            <p:ph type="body" sz="quarter" idx="46" hasCustomPrompt="1"/>
          </p:nvPr>
        </p:nvSpPr>
        <p:spPr>
          <a:xfrm>
            <a:off x="511176" y="1601788"/>
            <a:ext cx="1435099" cy="4779963"/>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239200273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ark Photo Layout 7">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3996613" cy="5908674"/>
          </a:xfrm>
          <a:noFill/>
        </p:spPr>
        <p:txBody>
          <a:bodyPr/>
          <a:lstStyle>
            <a:lvl1pPr>
              <a:defRPr>
                <a:solidFill>
                  <a:schemeClr val="bg1"/>
                </a:solidFill>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683500" y="473076"/>
            <a:ext cx="3995739" cy="5908674"/>
          </a:xfrm>
          <a:noFill/>
        </p:spPr>
        <p:txBody>
          <a:bodyPr/>
          <a:lstStyle>
            <a:lvl1pPr>
              <a:defRPr>
                <a:solidFill>
                  <a:schemeClr val="bg1"/>
                </a:solidFill>
              </a:defRPr>
            </a:lvl1pPr>
          </a:lstStyle>
          <a:p>
            <a:r>
              <a:rPr lang="en-US"/>
              <a:t>Click icon to add picture</a:t>
            </a:r>
            <a:endParaRPr lang="en-GB"/>
          </a:p>
        </p:txBody>
      </p:sp>
      <p:sp>
        <p:nvSpPr>
          <p:cNvPr id="9" name="TextBox 8">
            <a:extLst>
              <a:ext uri="{FF2B5EF4-FFF2-40B4-BE49-F238E27FC236}">
                <a16:creationId xmlns:a16="http://schemas.microsoft.com/office/drawing/2014/main" id="{F380DD08-2B66-41E3-8F68-FA41EBC0049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2" name="TextBox 11">
            <a:extLst>
              <a:ext uri="{FF2B5EF4-FFF2-40B4-BE49-F238E27FC236}">
                <a16:creationId xmlns:a16="http://schemas.microsoft.com/office/drawing/2014/main" id="{F1B42FBD-B410-4F2D-B8E6-427C0027078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3" name="Text Placeholder 4">
            <a:extLst>
              <a:ext uri="{FF2B5EF4-FFF2-40B4-BE49-F238E27FC236}">
                <a16:creationId xmlns:a16="http://schemas.microsoft.com/office/drawing/2014/main" id="{C63FA1EF-ACBD-4EE4-AF34-2925029F286B}"/>
              </a:ext>
            </a:extLst>
          </p:cNvPr>
          <p:cNvSpPr>
            <a:spLocks noGrp="1"/>
          </p:cNvSpPr>
          <p:nvPr>
            <p:ph type="body" sz="quarter" idx="46" hasCustomPrompt="1"/>
          </p:nvPr>
        </p:nvSpPr>
        <p:spPr>
          <a:xfrm>
            <a:off x="4610101" y="476250"/>
            <a:ext cx="1435099" cy="227488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4" name="Text Placeholder 4">
            <a:extLst>
              <a:ext uri="{FF2B5EF4-FFF2-40B4-BE49-F238E27FC236}">
                <a16:creationId xmlns:a16="http://schemas.microsoft.com/office/drawing/2014/main" id="{7BD8572B-3E8B-48B1-9658-FFB4D4B92F04}"/>
              </a:ext>
            </a:extLst>
          </p:cNvPr>
          <p:cNvSpPr>
            <a:spLocks noGrp="1"/>
          </p:cNvSpPr>
          <p:nvPr>
            <p:ph type="body" sz="quarter" idx="47" hasCustomPrompt="1"/>
          </p:nvPr>
        </p:nvSpPr>
        <p:spPr>
          <a:xfrm>
            <a:off x="6146801" y="473077"/>
            <a:ext cx="1435099" cy="227488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70969576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Dark Photo Layout 8">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4154487"/>
          </a:xfrm>
          <a:noFill/>
        </p:spPr>
        <p:txBody>
          <a:bodyPr/>
          <a:lstStyle>
            <a:lvl1pPr>
              <a:defRPr>
                <a:solidFill>
                  <a:schemeClr val="bg1"/>
                </a:solidFill>
              </a:defRPr>
            </a:lvl1pPr>
          </a:lstStyle>
          <a:p>
            <a:r>
              <a:rPr lang="en-US"/>
              <a:t>Click icon to add picture</a:t>
            </a:r>
            <a:endParaRPr lang="en-GB"/>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4154487"/>
          </a:xfrm>
          <a:noFill/>
        </p:spPr>
        <p:txBody>
          <a:bodyPr/>
          <a:lstStyle>
            <a:lvl1pPr>
              <a:defRPr>
                <a:solidFill>
                  <a:schemeClr val="bg1"/>
                </a:solidFill>
              </a:defRPr>
            </a:lvl1pPr>
          </a:lstStyle>
          <a:p>
            <a:r>
              <a:rPr lang="en-US"/>
              <a:t>Click icon to add picture</a:t>
            </a:r>
            <a:endParaRPr lang="en-GB"/>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4154487"/>
          </a:xfrm>
          <a:noFill/>
        </p:spPr>
        <p:txBody>
          <a:bodyPr/>
          <a:lstStyle>
            <a:lvl1pPr>
              <a:defRPr>
                <a:solidFill>
                  <a:schemeClr val="bg1"/>
                </a:solidFill>
              </a:defRPr>
            </a:lvl1pPr>
          </a:lstStyle>
          <a:p>
            <a:r>
              <a:rPr lang="en-US"/>
              <a:t>Click icon to add picture</a:t>
            </a:r>
            <a:endParaRPr lang="en-GB"/>
          </a:p>
        </p:txBody>
      </p:sp>
      <p:sp>
        <p:nvSpPr>
          <p:cNvPr id="11" name="TextBox 10">
            <a:extLst>
              <a:ext uri="{FF2B5EF4-FFF2-40B4-BE49-F238E27FC236}">
                <a16:creationId xmlns:a16="http://schemas.microsoft.com/office/drawing/2014/main" id="{9C34C9C0-794B-4B88-A088-C138D4604EBF}"/>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3" name="TextBox 12">
            <a:extLst>
              <a:ext uri="{FF2B5EF4-FFF2-40B4-BE49-F238E27FC236}">
                <a16:creationId xmlns:a16="http://schemas.microsoft.com/office/drawing/2014/main" id="{DB0C6000-FE88-4107-BF9B-3A43AB2356F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5" name="Text Placeholder 4">
            <a:extLst>
              <a:ext uri="{FF2B5EF4-FFF2-40B4-BE49-F238E27FC236}">
                <a16:creationId xmlns:a16="http://schemas.microsoft.com/office/drawing/2014/main" id="{9CB9C873-0006-4F8A-9C03-2ABE821DCFBB}"/>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0191C0FD-82C3-48AA-AFB6-8D0F71BB445D}"/>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B5AD2BE2-3761-4D66-B723-A1F9C41C4080}"/>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221250609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Dark Photo Layout 9">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1773237"/>
          </a:xfrm>
          <a:noFill/>
        </p:spPr>
        <p:txBody>
          <a:bodyPr/>
          <a:lstStyle>
            <a:lvl1pPr>
              <a:defRPr>
                <a:solidFill>
                  <a:schemeClr val="bg1"/>
                </a:solidFill>
              </a:defRPr>
            </a:lvl1pPr>
          </a:lstStyle>
          <a:p>
            <a:r>
              <a:rPr lang="en-US"/>
              <a:t>Click icon to add picture</a:t>
            </a:r>
            <a:endParaRPr lang="en-GB"/>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1773237"/>
          </a:xfrm>
          <a:noFill/>
        </p:spPr>
        <p:txBody>
          <a:bodyPr/>
          <a:lstStyle>
            <a:lvl1pPr>
              <a:defRPr>
                <a:solidFill>
                  <a:schemeClr val="bg1"/>
                </a:solidFill>
              </a:defRPr>
            </a:lvl1pPr>
          </a:lstStyle>
          <a:p>
            <a:r>
              <a:rPr lang="en-US"/>
              <a:t>Click icon to add picture</a:t>
            </a:r>
            <a:endParaRPr lang="en-GB"/>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1773237"/>
          </a:xfrm>
          <a:noFill/>
        </p:spPr>
        <p:txBody>
          <a:bodyPr/>
          <a:lstStyle>
            <a:lvl1pPr>
              <a:defRPr>
                <a:solidFill>
                  <a:schemeClr val="bg1"/>
                </a:solidFill>
              </a:defRPr>
            </a:lvl1pPr>
          </a:lstStyle>
          <a:p>
            <a:r>
              <a:rPr lang="en-US"/>
              <a:t>Click icon to add picture</a:t>
            </a:r>
            <a:endParaRPr lang="en-GB"/>
          </a:p>
        </p:txBody>
      </p:sp>
      <p:sp>
        <p:nvSpPr>
          <p:cNvPr id="11" name="TextBox 10">
            <a:extLst>
              <a:ext uri="{FF2B5EF4-FFF2-40B4-BE49-F238E27FC236}">
                <a16:creationId xmlns:a16="http://schemas.microsoft.com/office/drawing/2014/main" id="{D947C406-4317-4F6A-BAD5-A664E0EEA56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2022 CBRE, Inc.</a:t>
            </a:r>
          </a:p>
        </p:txBody>
      </p:sp>
      <p:sp>
        <p:nvSpPr>
          <p:cNvPr id="13" name="TextBox 12">
            <a:extLst>
              <a:ext uri="{FF2B5EF4-FFF2-40B4-BE49-F238E27FC236}">
                <a16:creationId xmlns:a16="http://schemas.microsoft.com/office/drawing/2014/main" id="{5691D2DC-E9FE-4E26-8879-71670B025BF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5" name="Text Placeholder 4">
            <a:extLst>
              <a:ext uri="{FF2B5EF4-FFF2-40B4-BE49-F238E27FC236}">
                <a16:creationId xmlns:a16="http://schemas.microsoft.com/office/drawing/2014/main" id="{42F08510-01DD-48E0-80A3-8D5C59630780}"/>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275CEB7D-8A26-4B74-9D16-D42C13AB95E6}"/>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113AE63D-B2BC-4F72-83C1-84488C4B42B8}"/>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203445878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 Column Introduc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1617663"/>
            <a:ext cx="8094663" cy="4259262"/>
          </a:xfrm>
        </p:spPr>
        <p:txBody>
          <a:bodyPr/>
          <a:lstStyle>
            <a:lvl1pPr marL="0" indent="0">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9DBA8EA8-8ABA-4D16-B62C-6072F6B2206E}"/>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2773608"/>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ngle Column + Subheading + Note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1617663"/>
            <a:ext cx="8094663" cy="4259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BC711B05-4549-41C6-99B5-4B7537143611}"/>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0D6F2D8A-FF16-404E-8A5E-3EB4D2D2339F}"/>
              </a:ext>
            </a:extLst>
          </p:cNvPr>
          <p:cNvSpPr>
            <a:spLocks noGrp="1"/>
          </p:cNvSpPr>
          <p:nvPr>
            <p:ph type="body" sz="quarter" idx="12" hasCustomPrompt="1"/>
          </p:nvPr>
        </p:nvSpPr>
        <p:spPr>
          <a:xfrm>
            <a:off x="3584575" y="916061"/>
            <a:ext cx="2971801" cy="584128"/>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833494091"/>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ngle Column Full Content Are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476250"/>
            <a:ext cx="8094663" cy="590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6FE42C9E-C657-4F41-844F-58879D8ACEC8}"/>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53242238"/>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lumn +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987491"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3" y="1618456"/>
            <a:ext cx="3987491"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BC96A2-D1C8-41BD-B90A-74BD42940234}"/>
              </a:ext>
            </a:extLst>
          </p:cNvPr>
          <p:cNvSpPr>
            <a:spLocks noGrp="1"/>
          </p:cNvSpPr>
          <p:nvPr>
            <p:ph type="body" sz="quarter" idx="44"/>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12" name="Text Placeholder 4">
            <a:extLst>
              <a:ext uri="{FF2B5EF4-FFF2-40B4-BE49-F238E27FC236}">
                <a16:creationId xmlns:a16="http://schemas.microsoft.com/office/drawing/2014/main" id="{C964E3A1-3626-432A-9819-1B4206CF6504}"/>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3" name="Text Placeholder 4">
            <a:extLst>
              <a:ext uri="{FF2B5EF4-FFF2-40B4-BE49-F238E27FC236}">
                <a16:creationId xmlns:a16="http://schemas.microsoft.com/office/drawing/2014/main" id="{C59D201F-04CE-42A9-843F-2B662ABEF12C}"/>
              </a:ext>
            </a:extLst>
          </p:cNvPr>
          <p:cNvSpPr>
            <a:spLocks noGrp="1"/>
          </p:cNvSpPr>
          <p:nvPr>
            <p:ph type="body" sz="quarter" idx="48"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1612370004"/>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wo Column + no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474729"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4" y="1618456"/>
            <a:ext cx="3473142"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768DEF-0460-4078-AA4F-6D46F32CBCD4}"/>
              </a:ext>
            </a:extLst>
          </p:cNvPr>
          <p:cNvSpPr>
            <a:spLocks noGrp="1"/>
          </p:cNvSpPr>
          <p:nvPr>
            <p:ph type="body" sz="quarter" idx="44"/>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51546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ext Section Opener 3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GB"/>
              <a:t>3</a:t>
            </a:r>
          </a:p>
        </p:txBody>
      </p:sp>
      <p:sp>
        <p:nvSpPr>
          <p:cNvPr id="6" name="Rectangle 5">
            <a:extLst>
              <a:ext uri="{FF2B5EF4-FFF2-40B4-BE49-F238E27FC236}">
                <a16:creationId xmlns:a16="http://schemas.microsoft.com/office/drawing/2014/main" id="{9AA6860F-720A-4E83-A05F-7649D9F6F83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40316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Column + Subheading + Notes + Statement">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987491" cy="4764087"/>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US"/>
              <a:t>Click to edit Master title style</a:t>
            </a:r>
            <a:endParaRPr lang="en-GB"/>
          </a:p>
        </p:txBody>
      </p:sp>
      <p:sp>
        <p:nvSpPr>
          <p:cNvPr id="13" name="Content Placeholder 20">
            <a:extLst>
              <a:ext uri="{FF2B5EF4-FFF2-40B4-BE49-F238E27FC236}">
                <a16:creationId xmlns:a16="http://schemas.microsoft.com/office/drawing/2014/main" id="{EFA96B3F-6381-41B4-99C1-1577012ECA2E}"/>
              </a:ext>
            </a:extLst>
          </p:cNvPr>
          <p:cNvSpPr>
            <a:spLocks noGrp="1"/>
          </p:cNvSpPr>
          <p:nvPr>
            <p:ph sz="quarter" idx="44"/>
          </p:nvPr>
        </p:nvSpPr>
        <p:spPr>
          <a:xfrm>
            <a:off x="7693334" y="1618456"/>
            <a:ext cx="1936442" cy="47640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ext Placeholder 2">
            <a:extLst>
              <a:ext uri="{FF2B5EF4-FFF2-40B4-BE49-F238E27FC236}">
                <a16:creationId xmlns:a16="http://schemas.microsoft.com/office/drawing/2014/main" id="{86583EB0-4FA6-4DEB-9FDE-DBF8F93F09D7}"/>
              </a:ext>
            </a:extLst>
          </p:cNvPr>
          <p:cNvSpPr>
            <a:spLocks noGrp="1"/>
          </p:cNvSpPr>
          <p:nvPr>
            <p:ph type="body" sz="quarter" idx="45"/>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17" name="Content Placeholder 20">
            <a:extLst>
              <a:ext uri="{FF2B5EF4-FFF2-40B4-BE49-F238E27FC236}">
                <a16:creationId xmlns:a16="http://schemas.microsoft.com/office/drawing/2014/main" id="{D077A3FF-C10A-4E33-8B14-34862DA36E03}"/>
              </a:ext>
            </a:extLst>
          </p:cNvPr>
          <p:cNvSpPr>
            <a:spLocks noGrp="1"/>
          </p:cNvSpPr>
          <p:nvPr>
            <p:ph sz="quarter" idx="49"/>
          </p:nvPr>
        </p:nvSpPr>
        <p:spPr>
          <a:xfrm>
            <a:off x="9742796" y="1613071"/>
            <a:ext cx="1936442" cy="47640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a:extLst>
              <a:ext uri="{FF2B5EF4-FFF2-40B4-BE49-F238E27FC236}">
                <a16:creationId xmlns:a16="http://schemas.microsoft.com/office/drawing/2014/main" id="{B12F6346-F7B7-4CBD-B310-A751C2E04BFE}"/>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5" name="Text Placeholder 4">
            <a:extLst>
              <a:ext uri="{FF2B5EF4-FFF2-40B4-BE49-F238E27FC236}">
                <a16:creationId xmlns:a16="http://schemas.microsoft.com/office/drawing/2014/main" id="{06035AC2-FF22-4EA8-BC8D-9E1A1817689D}"/>
              </a:ext>
            </a:extLst>
          </p:cNvPr>
          <p:cNvSpPr>
            <a:spLocks noGrp="1"/>
          </p:cNvSpPr>
          <p:nvPr>
            <p:ph type="body" sz="quarter" idx="50"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076495416"/>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E12F9A9A-F488-4434-A4E9-6067B6E3316D}"/>
              </a:ext>
            </a:extLst>
          </p:cNvPr>
          <p:cNvSpPr>
            <a:spLocks noGrp="1"/>
          </p:cNvSpPr>
          <p:nvPr>
            <p:ph sz="quarter" idx="47"/>
          </p:nvPr>
        </p:nvSpPr>
        <p:spPr>
          <a:xfrm>
            <a:off x="3584575" y="1615581"/>
            <a:ext cx="2451100" cy="47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5">
            <a:extLst>
              <a:ext uri="{FF2B5EF4-FFF2-40B4-BE49-F238E27FC236}">
                <a16:creationId xmlns:a16="http://schemas.microsoft.com/office/drawing/2014/main" id="{05E2AA67-294D-44E6-802E-395517F6C1A7}"/>
              </a:ext>
            </a:extLst>
          </p:cNvPr>
          <p:cNvSpPr>
            <a:spLocks noGrp="1"/>
          </p:cNvSpPr>
          <p:nvPr>
            <p:ph sz="quarter" idx="48"/>
          </p:nvPr>
        </p:nvSpPr>
        <p:spPr>
          <a:xfrm>
            <a:off x="6159500" y="1615581"/>
            <a:ext cx="2451100" cy="47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5">
            <a:extLst>
              <a:ext uri="{FF2B5EF4-FFF2-40B4-BE49-F238E27FC236}">
                <a16:creationId xmlns:a16="http://schemas.microsoft.com/office/drawing/2014/main" id="{8743C110-DC20-4390-A47A-8AB1F9DB5F4C}"/>
              </a:ext>
            </a:extLst>
          </p:cNvPr>
          <p:cNvSpPr>
            <a:spLocks noGrp="1"/>
          </p:cNvSpPr>
          <p:nvPr>
            <p:ph sz="quarter" idx="49"/>
          </p:nvPr>
        </p:nvSpPr>
        <p:spPr>
          <a:xfrm>
            <a:off x="8712200" y="1613050"/>
            <a:ext cx="2451100" cy="47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C8B1CD64-0C67-49B0-B205-0FAB935BCE68}"/>
              </a:ext>
            </a:extLst>
          </p:cNvPr>
          <p:cNvSpPr>
            <a:spLocks noGrp="1"/>
          </p:cNvSpPr>
          <p:nvPr>
            <p:ph type="body" sz="quarter" idx="50"/>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105D293-36C8-4795-BA2C-142D7045B877}"/>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8" name="Text Placeholder 4">
            <a:extLst>
              <a:ext uri="{FF2B5EF4-FFF2-40B4-BE49-F238E27FC236}">
                <a16:creationId xmlns:a16="http://schemas.microsoft.com/office/drawing/2014/main" id="{CAE1EBDA-0010-4470-8206-608B7A3C82A6}"/>
              </a:ext>
            </a:extLst>
          </p:cNvPr>
          <p:cNvSpPr>
            <a:spLocks noGrp="1"/>
          </p:cNvSpPr>
          <p:nvPr>
            <p:ph type="body" sz="quarter" idx="54"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9" name="Text Placeholder 4">
            <a:extLst>
              <a:ext uri="{FF2B5EF4-FFF2-40B4-BE49-F238E27FC236}">
                <a16:creationId xmlns:a16="http://schemas.microsoft.com/office/drawing/2014/main" id="{A5B5E27D-54D5-403F-8568-50B316DD39E9}"/>
              </a:ext>
            </a:extLst>
          </p:cNvPr>
          <p:cNvSpPr>
            <a:spLocks noGrp="1"/>
          </p:cNvSpPr>
          <p:nvPr>
            <p:ph type="body" sz="quarter" idx="55"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4052015004"/>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 Full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US"/>
              <a:t>Click to edit Master title style</a:t>
            </a:r>
            <a:endParaRPr lang="en-GB"/>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B5A2922C-5DB8-476B-826A-BA3C966144E5}"/>
              </a:ext>
            </a:extLst>
          </p:cNvPr>
          <p:cNvSpPr>
            <a:spLocks noGrp="1"/>
          </p:cNvSpPr>
          <p:nvPr>
            <p:ph type="body" sz="quarter" idx="55"/>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0" name="Content Placeholder 6">
            <a:extLst>
              <a:ext uri="{FF2B5EF4-FFF2-40B4-BE49-F238E27FC236}">
                <a16:creationId xmlns:a16="http://schemas.microsoft.com/office/drawing/2014/main" id="{5166DCB1-FD12-4DE9-BE8B-A100E8A45225}"/>
              </a:ext>
            </a:extLst>
          </p:cNvPr>
          <p:cNvSpPr>
            <a:spLocks noGrp="1"/>
          </p:cNvSpPr>
          <p:nvPr>
            <p:ph sz="quarter" idx="11"/>
          </p:nvPr>
        </p:nvSpPr>
        <p:spPr>
          <a:xfrm>
            <a:off x="3584575"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6">
            <a:extLst>
              <a:ext uri="{FF2B5EF4-FFF2-40B4-BE49-F238E27FC236}">
                <a16:creationId xmlns:a16="http://schemas.microsoft.com/office/drawing/2014/main" id="{B10A6D5A-CF17-494C-B79D-8B190AC3C1D8}"/>
              </a:ext>
            </a:extLst>
          </p:cNvPr>
          <p:cNvSpPr>
            <a:spLocks noGrp="1"/>
          </p:cNvSpPr>
          <p:nvPr>
            <p:ph sz="quarter" idx="62"/>
          </p:nvPr>
        </p:nvSpPr>
        <p:spPr>
          <a:xfrm>
            <a:off x="6159500"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6">
            <a:extLst>
              <a:ext uri="{FF2B5EF4-FFF2-40B4-BE49-F238E27FC236}">
                <a16:creationId xmlns:a16="http://schemas.microsoft.com/office/drawing/2014/main" id="{DE76B683-CDAD-48A2-9A52-3D2B81031811}"/>
              </a:ext>
            </a:extLst>
          </p:cNvPr>
          <p:cNvSpPr>
            <a:spLocks noGrp="1"/>
          </p:cNvSpPr>
          <p:nvPr>
            <p:ph sz="quarter" idx="63"/>
          </p:nvPr>
        </p:nvSpPr>
        <p:spPr>
          <a:xfrm>
            <a:off x="8712200"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2630DAAF-DCA1-445B-896D-CAC3D6E017A6}"/>
              </a:ext>
            </a:extLst>
          </p:cNvPr>
          <p:cNvSpPr>
            <a:spLocks noGrp="1"/>
          </p:cNvSpPr>
          <p:nvPr>
            <p:ph type="body" sz="quarter" idx="10"/>
          </p:nvPr>
        </p:nvSpPr>
        <p:spPr>
          <a:xfrm>
            <a:off x="3584575" y="4727575"/>
            <a:ext cx="2451100" cy="1654175"/>
          </a:xfrm>
          <a:solidFill>
            <a:schemeClr val="accent3">
              <a:alpha val="30000"/>
            </a:schemeClr>
          </a:solidFill>
        </p:spPr>
        <p:txBody>
          <a:bodyPr lIns="73152"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4">
            <a:extLst>
              <a:ext uri="{FF2B5EF4-FFF2-40B4-BE49-F238E27FC236}">
                <a16:creationId xmlns:a16="http://schemas.microsoft.com/office/drawing/2014/main" id="{D68FDF7A-9608-4A6B-B581-55300ABE2FCF}"/>
              </a:ext>
            </a:extLst>
          </p:cNvPr>
          <p:cNvSpPr>
            <a:spLocks noGrp="1"/>
          </p:cNvSpPr>
          <p:nvPr>
            <p:ph type="body" sz="quarter" idx="64"/>
          </p:nvPr>
        </p:nvSpPr>
        <p:spPr>
          <a:xfrm>
            <a:off x="6156327" y="4727575"/>
            <a:ext cx="2451100" cy="1654175"/>
          </a:xfrm>
          <a:solidFill>
            <a:schemeClr val="accent3">
              <a:alpha val="30000"/>
            </a:schemeClr>
          </a:solidFill>
        </p:spPr>
        <p:txBody>
          <a:bodyPr lIns="73152"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4">
            <a:extLst>
              <a:ext uri="{FF2B5EF4-FFF2-40B4-BE49-F238E27FC236}">
                <a16:creationId xmlns:a16="http://schemas.microsoft.com/office/drawing/2014/main" id="{CAE8C12F-CC63-4C84-ACEC-AE6C1FB6B298}"/>
              </a:ext>
            </a:extLst>
          </p:cNvPr>
          <p:cNvSpPr>
            <a:spLocks noGrp="1"/>
          </p:cNvSpPr>
          <p:nvPr>
            <p:ph type="body" sz="quarter" idx="65"/>
          </p:nvPr>
        </p:nvSpPr>
        <p:spPr>
          <a:xfrm>
            <a:off x="8707438" y="4727574"/>
            <a:ext cx="2451100" cy="1654175"/>
          </a:xfrm>
          <a:solidFill>
            <a:schemeClr val="accent3">
              <a:alpha val="30000"/>
            </a:schemeClr>
          </a:solidFill>
        </p:spPr>
        <p:txBody>
          <a:bodyPr lIns="73152"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40623975"/>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US"/>
              <a:t>Click to edit Master title style</a:t>
            </a:r>
            <a:endParaRPr lang="en-GB"/>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5" y="3478213"/>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0" y="3478213"/>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3"/>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5" y="1601788"/>
            <a:ext cx="2457450" cy="1562100"/>
          </a:xfrm>
          <a:noFill/>
        </p:spPr>
        <p:txBody>
          <a:bodyPr/>
          <a:lstStyle/>
          <a:p>
            <a:r>
              <a:rPr lang="en-US"/>
              <a:t>Click icon to add picture</a:t>
            </a:r>
            <a:endParaRPr lang="en-GB"/>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7" y="1601788"/>
            <a:ext cx="2451097" cy="1562100"/>
          </a:xfrm>
          <a:noFill/>
        </p:spPr>
        <p:txBody>
          <a:bodyPr/>
          <a:lstStyle/>
          <a:p>
            <a:r>
              <a:rPr lang="en-US"/>
              <a:t>Click icon to add picture</a:t>
            </a:r>
            <a:endParaRPr lang="en-GB"/>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8" y="1601788"/>
            <a:ext cx="2451097" cy="1562100"/>
          </a:xfrm>
          <a:noFill/>
        </p:spPr>
        <p:txBody>
          <a:bodyPr/>
          <a:lstStyle/>
          <a:p>
            <a:r>
              <a:rPr lang="en-US"/>
              <a:t>Click icon to add picture</a:t>
            </a:r>
            <a:endParaRPr lang="en-GB"/>
          </a:p>
        </p:txBody>
      </p:sp>
      <p:sp>
        <p:nvSpPr>
          <p:cNvPr id="4" name="Text Placeholder 3">
            <a:extLst>
              <a:ext uri="{FF2B5EF4-FFF2-40B4-BE49-F238E27FC236}">
                <a16:creationId xmlns:a16="http://schemas.microsoft.com/office/drawing/2014/main" id="{EF283AF0-165C-4C26-8710-BC167331F76B}"/>
              </a:ext>
            </a:extLst>
          </p:cNvPr>
          <p:cNvSpPr>
            <a:spLocks noGrp="1"/>
          </p:cNvSpPr>
          <p:nvPr>
            <p:ph type="body" sz="quarter" idx="53"/>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5" name="Text Placeholder 4">
            <a:extLst>
              <a:ext uri="{FF2B5EF4-FFF2-40B4-BE49-F238E27FC236}">
                <a16:creationId xmlns:a16="http://schemas.microsoft.com/office/drawing/2014/main" id="{20681946-647E-4E3E-941A-BC2F1D9DAA1D}"/>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6" name="Text Placeholder 4">
            <a:extLst>
              <a:ext uri="{FF2B5EF4-FFF2-40B4-BE49-F238E27FC236}">
                <a16:creationId xmlns:a16="http://schemas.microsoft.com/office/drawing/2014/main" id="{DBABE035-9F36-4B39-A8E7-A443D797A644}"/>
              </a:ext>
            </a:extLst>
          </p:cNvPr>
          <p:cNvSpPr>
            <a:spLocks noGrp="1"/>
          </p:cNvSpPr>
          <p:nvPr>
            <p:ph type="body" sz="quarter" idx="57"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8" name="Text Placeholder 4">
            <a:extLst>
              <a:ext uri="{FF2B5EF4-FFF2-40B4-BE49-F238E27FC236}">
                <a16:creationId xmlns:a16="http://schemas.microsoft.com/office/drawing/2014/main" id="{A441C666-72B0-4C16-80B2-45F23F4C2E28}"/>
              </a:ext>
            </a:extLst>
          </p:cNvPr>
          <p:cNvSpPr>
            <a:spLocks noGrp="1"/>
          </p:cNvSpPr>
          <p:nvPr>
            <p:ph type="body" sz="quarter" idx="58"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1064705694"/>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US"/>
              <a:t>Click to edit Master title style</a:t>
            </a:r>
            <a:endParaRPr lang="en-GB"/>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5" y="3478213"/>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0" y="3478213"/>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3"/>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5" y="1601788"/>
            <a:ext cx="2457450" cy="1562100"/>
          </a:xfrm>
          <a:noFill/>
        </p:spPr>
        <p:txBody>
          <a:bodyPr/>
          <a:lstStyle/>
          <a:p>
            <a:r>
              <a:rPr lang="en-US"/>
              <a:t>Click icon to add picture</a:t>
            </a:r>
            <a:endParaRPr lang="en-GB"/>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7" y="1601788"/>
            <a:ext cx="2451097" cy="1562100"/>
          </a:xfrm>
          <a:noFill/>
        </p:spPr>
        <p:txBody>
          <a:bodyPr/>
          <a:lstStyle/>
          <a:p>
            <a:r>
              <a:rPr lang="en-US"/>
              <a:t>Click icon to add picture</a:t>
            </a:r>
            <a:endParaRPr lang="en-GB"/>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8" y="1601788"/>
            <a:ext cx="2451097" cy="1562100"/>
          </a:xfrm>
          <a:noFill/>
        </p:spPr>
        <p:txBody>
          <a:bodyPr/>
          <a:lstStyle/>
          <a:p>
            <a:r>
              <a:rPr lang="en-US"/>
              <a:t>Click icon to add picture</a:t>
            </a:r>
            <a:endParaRPr lang="en-GB"/>
          </a:p>
        </p:txBody>
      </p:sp>
      <p:sp>
        <p:nvSpPr>
          <p:cNvPr id="4" name="Text Placeholder 3">
            <a:extLst>
              <a:ext uri="{FF2B5EF4-FFF2-40B4-BE49-F238E27FC236}">
                <a16:creationId xmlns:a16="http://schemas.microsoft.com/office/drawing/2014/main" id="{38BB620A-70FA-47B5-9375-63E2EDE2AC69}"/>
              </a:ext>
            </a:extLst>
          </p:cNvPr>
          <p:cNvSpPr>
            <a:spLocks noGrp="1"/>
          </p:cNvSpPr>
          <p:nvPr>
            <p:ph type="body" sz="quarter" idx="53"/>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F59B7FF5-843D-43B0-9504-87FD537AA22C}"/>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0" name="Text Placeholder 4">
            <a:extLst>
              <a:ext uri="{FF2B5EF4-FFF2-40B4-BE49-F238E27FC236}">
                <a16:creationId xmlns:a16="http://schemas.microsoft.com/office/drawing/2014/main" id="{60CA06D5-335E-4D4A-8354-C0F7A4C3186F}"/>
              </a:ext>
            </a:extLst>
          </p:cNvPr>
          <p:cNvSpPr>
            <a:spLocks noGrp="1"/>
          </p:cNvSpPr>
          <p:nvPr>
            <p:ph type="body" sz="quarter" idx="57"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4" name="Text Placeholder 4">
            <a:extLst>
              <a:ext uri="{FF2B5EF4-FFF2-40B4-BE49-F238E27FC236}">
                <a16:creationId xmlns:a16="http://schemas.microsoft.com/office/drawing/2014/main" id="{651E9DA8-9494-4733-A4CC-603CB4DA1021}"/>
              </a:ext>
            </a:extLst>
          </p:cNvPr>
          <p:cNvSpPr>
            <a:spLocks noGrp="1"/>
          </p:cNvSpPr>
          <p:nvPr>
            <p:ph type="body" sz="quarter" idx="58"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748616632"/>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US"/>
              <a:t>Click to edit Master title style</a:t>
            </a:r>
            <a:endParaRPr lang="en-GB"/>
          </a:p>
        </p:txBody>
      </p:sp>
      <p:sp>
        <p:nvSpPr>
          <p:cNvPr id="12" name="Picture Placeholder 11">
            <a:extLst>
              <a:ext uri="{FF2B5EF4-FFF2-40B4-BE49-F238E27FC236}">
                <a16:creationId xmlns:a16="http://schemas.microsoft.com/office/drawing/2014/main" id="{06FCBAB6-F45A-4A9F-AFC0-FA89B4BE41E5}"/>
              </a:ext>
            </a:extLst>
          </p:cNvPr>
          <p:cNvSpPr>
            <a:spLocks noGrp="1"/>
          </p:cNvSpPr>
          <p:nvPr>
            <p:ph type="pic" sz="quarter" idx="42"/>
          </p:nvPr>
        </p:nvSpPr>
        <p:spPr>
          <a:xfrm>
            <a:off x="4105276" y="484190"/>
            <a:ext cx="1016000" cy="1325564"/>
          </a:xfrm>
          <a:no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63211789-735E-4E7A-BA8F-7919401DC5CC}"/>
              </a:ext>
            </a:extLst>
          </p:cNvPr>
          <p:cNvSpPr>
            <a:spLocks noGrp="1"/>
          </p:cNvSpPr>
          <p:nvPr>
            <p:ph type="pic" sz="quarter" idx="48"/>
          </p:nvPr>
        </p:nvSpPr>
        <p:spPr>
          <a:xfrm>
            <a:off x="8215843" y="481311"/>
            <a:ext cx="1016000" cy="1325564"/>
          </a:xfrm>
          <a:noFill/>
        </p:spPr>
        <p:txBody>
          <a:bodyPr/>
          <a:lstStyle/>
          <a:p>
            <a:r>
              <a:rPr lang="en-US"/>
              <a:t>Click icon to add picture</a:t>
            </a:r>
            <a:endParaRPr lang="en-GB"/>
          </a:p>
        </p:txBody>
      </p:sp>
      <p:sp>
        <p:nvSpPr>
          <p:cNvPr id="15" name="Text Placeholder 4">
            <a:extLst>
              <a:ext uri="{FF2B5EF4-FFF2-40B4-BE49-F238E27FC236}">
                <a16:creationId xmlns:a16="http://schemas.microsoft.com/office/drawing/2014/main" id="{0DCCB9D4-1D16-4FF6-8538-257C59FA776E}"/>
              </a:ext>
            </a:extLst>
          </p:cNvPr>
          <p:cNvSpPr>
            <a:spLocks noGrp="1"/>
          </p:cNvSpPr>
          <p:nvPr>
            <p:ph type="body" sz="quarter" idx="49" hasCustomPrompt="1"/>
          </p:nvPr>
        </p:nvSpPr>
        <p:spPr>
          <a:xfrm>
            <a:off x="4102946" y="2852739"/>
            <a:ext cx="1016000" cy="3557869"/>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SwissReSansOTLigh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sp>
        <p:nvSpPr>
          <p:cNvPr id="18" name="Text Placeholder 4">
            <a:extLst>
              <a:ext uri="{FF2B5EF4-FFF2-40B4-BE49-F238E27FC236}">
                <a16:creationId xmlns:a16="http://schemas.microsoft.com/office/drawing/2014/main" id="{2095B527-5B70-47B4-95BE-DECF37C363B3}"/>
              </a:ext>
            </a:extLst>
          </p:cNvPr>
          <p:cNvSpPr>
            <a:spLocks noGrp="1"/>
          </p:cNvSpPr>
          <p:nvPr>
            <p:ph type="body" sz="quarter" idx="50" hasCustomPrompt="1"/>
          </p:nvPr>
        </p:nvSpPr>
        <p:spPr>
          <a:xfrm>
            <a:off x="8201871" y="2852739"/>
            <a:ext cx="1016000" cy="3557869"/>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SwissReSansOTLigh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5FC07B9A-D2CB-4E21-94E8-D78567A2DCC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B97DD71-031B-4E0C-9AEE-E2D7B11C1926}"/>
              </a:ext>
            </a:extLst>
          </p:cNvPr>
          <p:cNvSpPr>
            <a:spLocks noGrp="1"/>
          </p:cNvSpPr>
          <p:nvPr>
            <p:ph type="body" sz="quarter" idx="5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6" name="Text Placeholder 4">
            <a:extLst>
              <a:ext uri="{FF2B5EF4-FFF2-40B4-BE49-F238E27FC236}">
                <a16:creationId xmlns:a16="http://schemas.microsoft.com/office/drawing/2014/main" id="{3F36BB42-BAAC-470B-A14C-8054A655C6B4}"/>
              </a:ext>
            </a:extLst>
          </p:cNvPr>
          <p:cNvSpPr>
            <a:spLocks noGrp="1"/>
          </p:cNvSpPr>
          <p:nvPr>
            <p:ph type="body" sz="quarter" idx="55" hasCustomPrompt="1"/>
          </p:nvPr>
        </p:nvSpPr>
        <p:spPr>
          <a:xfrm>
            <a:off x="5538046" y="430322"/>
            <a:ext cx="2043854" cy="1069866"/>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Email</a:t>
            </a:r>
          </a:p>
        </p:txBody>
      </p:sp>
      <p:sp>
        <p:nvSpPr>
          <p:cNvPr id="17" name="Text Placeholder 4">
            <a:extLst>
              <a:ext uri="{FF2B5EF4-FFF2-40B4-BE49-F238E27FC236}">
                <a16:creationId xmlns:a16="http://schemas.microsoft.com/office/drawing/2014/main" id="{F516C98C-1DF2-4FF6-A7E2-C3FDB9F7A5D7}"/>
              </a:ext>
            </a:extLst>
          </p:cNvPr>
          <p:cNvSpPr>
            <a:spLocks noGrp="1"/>
          </p:cNvSpPr>
          <p:nvPr>
            <p:ph type="body" sz="quarter" idx="56" hasCustomPrompt="1"/>
          </p:nvPr>
        </p:nvSpPr>
        <p:spPr>
          <a:xfrm>
            <a:off x="9635384" y="430322"/>
            <a:ext cx="2043854" cy="1069866"/>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Email</a:t>
            </a:r>
          </a:p>
        </p:txBody>
      </p:sp>
      <p:sp>
        <p:nvSpPr>
          <p:cNvPr id="21" name="Text Placeholder 4">
            <a:extLst>
              <a:ext uri="{FF2B5EF4-FFF2-40B4-BE49-F238E27FC236}">
                <a16:creationId xmlns:a16="http://schemas.microsoft.com/office/drawing/2014/main" id="{B2D3416A-00E4-47AF-A14C-AFFB92D9F7CD}"/>
              </a:ext>
            </a:extLst>
          </p:cNvPr>
          <p:cNvSpPr>
            <a:spLocks noGrp="1"/>
          </p:cNvSpPr>
          <p:nvPr>
            <p:ph type="body" sz="quarter" idx="10"/>
          </p:nvPr>
        </p:nvSpPr>
        <p:spPr>
          <a:xfrm>
            <a:off x="5538816" y="2125663"/>
            <a:ext cx="2043854" cy="4302016"/>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195FCD78-DB6B-421B-B2D4-AE5BEF3DF4B0}"/>
              </a:ext>
            </a:extLst>
          </p:cNvPr>
          <p:cNvSpPr>
            <a:spLocks noGrp="1"/>
          </p:cNvSpPr>
          <p:nvPr>
            <p:ph type="body" sz="quarter" idx="57"/>
          </p:nvPr>
        </p:nvSpPr>
        <p:spPr>
          <a:xfrm>
            <a:off x="9647997" y="2125662"/>
            <a:ext cx="2043854" cy="4302016"/>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4123158"/>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 4 Column + Titl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DA477A-EA05-4910-A907-B37AE40891F2}"/>
              </a:ext>
            </a:extLst>
          </p:cNvPr>
          <p:cNvSpPr>
            <a:spLocks noGrp="1"/>
          </p:cNvSpPr>
          <p:nvPr>
            <p:ph type="title"/>
          </p:nvPr>
        </p:nvSpPr>
        <p:spPr/>
        <p:txBody>
          <a:bodyPr/>
          <a:lstStyle/>
          <a:p>
            <a:r>
              <a:rPr lang="en-US"/>
              <a:t>Click to edit Master title style</a:t>
            </a:r>
            <a:endParaRPr lang="en-GB"/>
          </a:p>
        </p:txBody>
      </p:sp>
      <p:cxnSp>
        <p:nvCxnSpPr>
          <p:cNvPr id="15" name="Straight Connector 14">
            <a:extLst>
              <a:ext uri="{FF2B5EF4-FFF2-40B4-BE49-F238E27FC236}">
                <a16:creationId xmlns:a16="http://schemas.microsoft.com/office/drawing/2014/main" id="{3E1B1BC1-6426-4194-977F-50E0566069B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C4518EA-20F4-4C32-AE32-5FF170885DAD}"/>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7" name="Content Placeholder 16">
            <a:extLst>
              <a:ext uri="{FF2B5EF4-FFF2-40B4-BE49-F238E27FC236}">
                <a16:creationId xmlns:a16="http://schemas.microsoft.com/office/drawing/2014/main" id="{382EEC82-E425-4447-8168-823386C35811}"/>
              </a:ext>
            </a:extLst>
          </p:cNvPr>
          <p:cNvSpPr>
            <a:spLocks noGrp="1"/>
          </p:cNvSpPr>
          <p:nvPr>
            <p:ph sz="quarter" idx="46"/>
          </p:nvPr>
        </p:nvSpPr>
        <p:spPr>
          <a:xfrm>
            <a:off x="3596483" y="1601788"/>
            <a:ext cx="1946577" cy="4376737"/>
          </a:xfrm>
          <a:custGeom>
            <a:avLst/>
            <a:gdLst>
              <a:gd name="connsiteX0" fmla="*/ 0 w 1946577"/>
              <a:gd name="connsiteY0" fmla="*/ 0 h 4376737"/>
              <a:gd name="connsiteX1" fmla="*/ 1946577 w 1946577"/>
              <a:gd name="connsiteY1" fmla="*/ 0 h 4376737"/>
              <a:gd name="connsiteX2" fmla="*/ 1946577 w 1946577"/>
              <a:gd name="connsiteY2" fmla="*/ 4376737 h 4376737"/>
              <a:gd name="connsiteX3" fmla="*/ 0 w 1946577"/>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46577" h="4376737">
                <a:moveTo>
                  <a:pt x="0" y="0"/>
                </a:moveTo>
                <a:lnTo>
                  <a:pt x="1946577" y="0"/>
                </a:lnTo>
                <a:lnTo>
                  <a:pt x="1946577" y="4376737"/>
                </a:lnTo>
                <a:lnTo>
                  <a:pt x="0" y="437673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a:extLst>
              <a:ext uri="{FF2B5EF4-FFF2-40B4-BE49-F238E27FC236}">
                <a16:creationId xmlns:a16="http://schemas.microsoft.com/office/drawing/2014/main" id="{B6F5A440-4CB0-4227-83F4-B25372C1CEF0}"/>
              </a:ext>
            </a:extLst>
          </p:cNvPr>
          <p:cNvSpPr>
            <a:spLocks noGrp="1"/>
          </p:cNvSpPr>
          <p:nvPr>
            <p:ph sz="quarter" idx="47"/>
          </p:nvPr>
        </p:nvSpPr>
        <p:spPr>
          <a:xfrm>
            <a:off x="5664612" y="1601788"/>
            <a:ext cx="1921257" cy="4376737"/>
          </a:xfrm>
          <a:custGeom>
            <a:avLst/>
            <a:gdLst>
              <a:gd name="connsiteX0" fmla="*/ 0 w 1921257"/>
              <a:gd name="connsiteY0" fmla="*/ 0 h 4376737"/>
              <a:gd name="connsiteX1" fmla="*/ 1921257 w 1921257"/>
              <a:gd name="connsiteY1" fmla="*/ 0 h 4376737"/>
              <a:gd name="connsiteX2" fmla="*/ 1921257 w 1921257"/>
              <a:gd name="connsiteY2" fmla="*/ 4376737 h 4376737"/>
              <a:gd name="connsiteX3" fmla="*/ 0 w 1921257"/>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7" h="4376737">
                <a:moveTo>
                  <a:pt x="0" y="0"/>
                </a:moveTo>
                <a:lnTo>
                  <a:pt x="1921257" y="0"/>
                </a:lnTo>
                <a:lnTo>
                  <a:pt x="1921257" y="4376737"/>
                </a:lnTo>
                <a:lnTo>
                  <a:pt x="0" y="437673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a:extLst>
              <a:ext uri="{FF2B5EF4-FFF2-40B4-BE49-F238E27FC236}">
                <a16:creationId xmlns:a16="http://schemas.microsoft.com/office/drawing/2014/main" id="{628C5231-34D0-4652-B982-40A4C84EBCC8}"/>
              </a:ext>
            </a:extLst>
          </p:cNvPr>
          <p:cNvSpPr>
            <a:spLocks noGrp="1"/>
          </p:cNvSpPr>
          <p:nvPr>
            <p:ph sz="quarter" idx="48"/>
          </p:nvPr>
        </p:nvSpPr>
        <p:spPr>
          <a:xfrm>
            <a:off x="7710102" y="1601788"/>
            <a:ext cx="1921258" cy="4376737"/>
          </a:xfrm>
          <a:custGeom>
            <a:avLst/>
            <a:gdLst>
              <a:gd name="connsiteX0" fmla="*/ 0 w 1921258"/>
              <a:gd name="connsiteY0" fmla="*/ 0 h 4376737"/>
              <a:gd name="connsiteX1" fmla="*/ 1921258 w 1921258"/>
              <a:gd name="connsiteY1" fmla="*/ 0 h 4376737"/>
              <a:gd name="connsiteX2" fmla="*/ 1921258 w 1921258"/>
              <a:gd name="connsiteY2" fmla="*/ 4376737 h 4376737"/>
              <a:gd name="connsiteX3" fmla="*/ 0 w 1921258"/>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8" h="4376737">
                <a:moveTo>
                  <a:pt x="0" y="0"/>
                </a:moveTo>
                <a:lnTo>
                  <a:pt x="1921258" y="0"/>
                </a:lnTo>
                <a:lnTo>
                  <a:pt x="1921258" y="4376737"/>
                </a:lnTo>
                <a:lnTo>
                  <a:pt x="0" y="437673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a:extLst>
              <a:ext uri="{FF2B5EF4-FFF2-40B4-BE49-F238E27FC236}">
                <a16:creationId xmlns:a16="http://schemas.microsoft.com/office/drawing/2014/main" id="{CFBC130C-E5E4-405A-9E7E-C6CC4C07AFB5}"/>
              </a:ext>
            </a:extLst>
          </p:cNvPr>
          <p:cNvSpPr>
            <a:spLocks noGrp="1"/>
          </p:cNvSpPr>
          <p:nvPr>
            <p:ph sz="quarter" idx="49"/>
          </p:nvPr>
        </p:nvSpPr>
        <p:spPr>
          <a:xfrm>
            <a:off x="9757978" y="1601788"/>
            <a:ext cx="1921258" cy="4376737"/>
          </a:xfrm>
          <a:custGeom>
            <a:avLst/>
            <a:gdLst>
              <a:gd name="connsiteX0" fmla="*/ 0 w 1921258"/>
              <a:gd name="connsiteY0" fmla="*/ 0 h 4376737"/>
              <a:gd name="connsiteX1" fmla="*/ 1921258 w 1921258"/>
              <a:gd name="connsiteY1" fmla="*/ 0 h 4376737"/>
              <a:gd name="connsiteX2" fmla="*/ 1921258 w 1921258"/>
              <a:gd name="connsiteY2" fmla="*/ 4376737 h 4376737"/>
              <a:gd name="connsiteX3" fmla="*/ 0 w 1921258"/>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8" h="4376737">
                <a:moveTo>
                  <a:pt x="0" y="0"/>
                </a:moveTo>
                <a:lnTo>
                  <a:pt x="1921258" y="0"/>
                </a:lnTo>
                <a:lnTo>
                  <a:pt x="1921258" y="4376737"/>
                </a:lnTo>
                <a:lnTo>
                  <a:pt x="0" y="437673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5B06FC62-0D29-4AB4-A866-E5DF66540810}"/>
              </a:ext>
            </a:extLst>
          </p:cNvPr>
          <p:cNvSpPr>
            <a:spLocks noGrp="1"/>
          </p:cNvSpPr>
          <p:nvPr>
            <p:ph type="body" sz="quarter" idx="50"/>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DEA8446A-B0D9-47B3-9D07-FC91721D0366}"/>
              </a:ext>
            </a:extLst>
          </p:cNvPr>
          <p:cNvSpPr>
            <a:spLocks noGrp="1"/>
          </p:cNvSpPr>
          <p:nvPr>
            <p:ph type="body" sz="quarter" idx="12" hasCustomPrompt="1"/>
          </p:nvPr>
        </p:nvSpPr>
        <p:spPr>
          <a:xfrm>
            <a:off x="3584576" y="917539"/>
            <a:ext cx="3997324" cy="582649"/>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9" name="Text Placeholder 4">
            <a:extLst>
              <a:ext uri="{FF2B5EF4-FFF2-40B4-BE49-F238E27FC236}">
                <a16:creationId xmlns:a16="http://schemas.microsoft.com/office/drawing/2014/main" id="{E806D6EB-7E95-44EC-9C49-5C0DD97EC109}"/>
              </a:ext>
            </a:extLst>
          </p:cNvPr>
          <p:cNvSpPr>
            <a:spLocks noGrp="1"/>
          </p:cNvSpPr>
          <p:nvPr>
            <p:ph type="body" sz="quarter" idx="53" hasCustomPrompt="1"/>
          </p:nvPr>
        </p:nvSpPr>
        <p:spPr>
          <a:xfrm>
            <a:off x="7681911" y="917539"/>
            <a:ext cx="3997324" cy="582649"/>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3781768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1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D9B1FDA1-BBD6-41FA-8D9D-315CC67A2EB1}"/>
              </a:ext>
            </a:extLst>
          </p:cNvPr>
          <p:cNvSpPr>
            <a:spLocks noGrp="1"/>
          </p:cNvSpPr>
          <p:nvPr>
            <p:ph sz="quarter" idx="53"/>
          </p:nvPr>
        </p:nvSpPr>
        <p:spPr>
          <a:xfrm>
            <a:off x="3584575" y="1617690"/>
            <a:ext cx="6911707" cy="1209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Tree>
    <p:extLst>
      <p:ext uri="{BB962C8B-B14F-4D97-AF65-F5344CB8AC3E}">
        <p14:creationId xmlns:p14="http://schemas.microsoft.com/office/powerpoint/2010/main" val="4126673323"/>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Content Placeholder 6">
            <a:extLst>
              <a:ext uri="{FF2B5EF4-FFF2-40B4-BE49-F238E27FC236}">
                <a16:creationId xmlns:a16="http://schemas.microsoft.com/office/drawing/2014/main" id="{A99B2442-5801-459F-9957-C8284E3056A3}"/>
              </a:ext>
            </a:extLst>
          </p:cNvPr>
          <p:cNvSpPr>
            <a:spLocks noGrp="1"/>
          </p:cNvSpPr>
          <p:nvPr>
            <p:ph sz="quarter" idx="11"/>
          </p:nvPr>
        </p:nvSpPr>
        <p:spPr>
          <a:xfrm>
            <a:off x="3584575" y="1617690"/>
            <a:ext cx="3484563" cy="120922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F6D4F889-9E9E-4C74-B59F-BB65D16C6352}"/>
              </a:ext>
            </a:extLst>
          </p:cNvPr>
          <p:cNvSpPr>
            <a:spLocks noGrp="1"/>
          </p:cNvSpPr>
          <p:nvPr>
            <p:ph sz="quarter" idx="59"/>
          </p:nvPr>
        </p:nvSpPr>
        <p:spPr>
          <a:xfrm>
            <a:off x="7170738" y="1601788"/>
            <a:ext cx="3484563" cy="120922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91187"/>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D969-0998-492E-B4DA-2600AA8CC91B}"/>
              </a:ext>
            </a:extLst>
          </p:cNvPr>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28D9486A-B98E-4B57-8D8A-06E1859A722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3D8A3E1F-620B-4CA3-97C7-68562D78F51E}"/>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5" name="Text Placeholder 4">
            <a:extLst>
              <a:ext uri="{FF2B5EF4-FFF2-40B4-BE49-F238E27FC236}">
                <a16:creationId xmlns:a16="http://schemas.microsoft.com/office/drawing/2014/main" id="{FFA9A521-98E2-43CC-85CA-3FEC60A7E683}"/>
              </a:ext>
            </a:extLst>
          </p:cNvPr>
          <p:cNvSpPr>
            <a:spLocks noGrp="1"/>
          </p:cNvSpPr>
          <p:nvPr>
            <p:ph type="body" sz="quarter" idx="47" hasCustomPrompt="1"/>
          </p:nvPr>
        </p:nvSpPr>
        <p:spPr>
          <a:xfrm>
            <a:off x="3593985" y="1601788"/>
            <a:ext cx="2455863" cy="3024187"/>
          </a:xfrm>
          <a:solidFill>
            <a:schemeClr val="bg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6" name="Text Placeholder 4">
            <a:extLst>
              <a:ext uri="{FF2B5EF4-FFF2-40B4-BE49-F238E27FC236}">
                <a16:creationId xmlns:a16="http://schemas.microsoft.com/office/drawing/2014/main" id="{64B3BC16-5A21-484A-8BE9-CBF682C7A0F7}"/>
              </a:ext>
            </a:extLst>
          </p:cNvPr>
          <p:cNvSpPr>
            <a:spLocks noGrp="1"/>
          </p:cNvSpPr>
          <p:nvPr>
            <p:ph type="body" sz="quarter" idx="48" hasCustomPrompt="1"/>
          </p:nvPr>
        </p:nvSpPr>
        <p:spPr>
          <a:xfrm>
            <a:off x="6160858" y="1601787"/>
            <a:ext cx="2455863" cy="3024187"/>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#value</a:t>
            </a:r>
          </a:p>
          <a:p>
            <a:pPr lvl="1"/>
            <a:r>
              <a:rPr lang="en-US"/>
              <a:t>unit</a:t>
            </a:r>
          </a:p>
          <a:p>
            <a:pPr lvl="2"/>
            <a:r>
              <a:rPr lang="en-US"/>
              <a:t>Description</a:t>
            </a:r>
          </a:p>
        </p:txBody>
      </p:sp>
      <p:sp>
        <p:nvSpPr>
          <p:cNvPr id="7" name="Text Placeholder 4">
            <a:extLst>
              <a:ext uri="{FF2B5EF4-FFF2-40B4-BE49-F238E27FC236}">
                <a16:creationId xmlns:a16="http://schemas.microsoft.com/office/drawing/2014/main" id="{4544D5E3-0BBB-4F91-BE66-4EFDE9562EE4}"/>
              </a:ext>
            </a:extLst>
          </p:cNvPr>
          <p:cNvSpPr>
            <a:spLocks noGrp="1"/>
          </p:cNvSpPr>
          <p:nvPr>
            <p:ph type="body" sz="quarter" idx="49" hasCustomPrompt="1"/>
          </p:nvPr>
        </p:nvSpPr>
        <p:spPr>
          <a:xfrm>
            <a:off x="8729021" y="1601787"/>
            <a:ext cx="2455863" cy="3024187"/>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8" name="Text Placeholder 4">
            <a:extLst>
              <a:ext uri="{FF2B5EF4-FFF2-40B4-BE49-F238E27FC236}">
                <a16:creationId xmlns:a16="http://schemas.microsoft.com/office/drawing/2014/main" id="{50610A3B-99C8-49E0-B612-213D17F205A6}"/>
              </a:ext>
            </a:extLst>
          </p:cNvPr>
          <p:cNvSpPr>
            <a:spLocks noGrp="1"/>
          </p:cNvSpPr>
          <p:nvPr>
            <p:ph type="body" sz="quarter" idx="10"/>
          </p:nvPr>
        </p:nvSpPr>
        <p:spPr>
          <a:xfrm>
            <a:off x="3612568" y="4983292"/>
            <a:ext cx="7135812" cy="530915"/>
          </a:xfrm>
        </p:spPr>
        <p:txBody>
          <a:bodyPr tIns="100584"/>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81795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Image Section Opener 1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GB"/>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GB"/>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GB" dirty="0"/>
              <a:t>Click icon to add picture</a:t>
            </a:r>
          </a:p>
        </p:txBody>
      </p:sp>
      <p:sp>
        <p:nvSpPr>
          <p:cNvPr id="5" name="Rectangle 4">
            <a:extLst>
              <a:ext uri="{FF2B5EF4-FFF2-40B4-BE49-F238E27FC236}">
                <a16:creationId xmlns:a16="http://schemas.microsoft.com/office/drawing/2014/main" id="{F4CF045F-0765-4AAF-BBC9-79D2EBF954E7}"/>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6984767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4B6C5592-E75B-4F66-82B4-AE2E36476FDD}"/>
              </a:ext>
            </a:extLst>
          </p:cNvPr>
          <p:cNvSpPr>
            <a:spLocks noGrp="1"/>
          </p:cNvSpPr>
          <p:nvPr>
            <p:ph sz="quarter" idx="43" hasCustomPrompt="1"/>
          </p:nvPr>
        </p:nvSpPr>
        <p:spPr>
          <a:xfrm>
            <a:off x="512235"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a:extLst>
              <a:ext uri="{FF2B5EF4-FFF2-40B4-BE49-F238E27FC236}">
                <a16:creationId xmlns:a16="http://schemas.microsoft.com/office/drawing/2014/main" id="{5B7E7880-B55C-4D04-BAEB-85955CA98962}"/>
              </a:ext>
            </a:extLst>
          </p:cNvPr>
          <p:cNvSpPr>
            <a:spLocks noGrp="1"/>
          </p:cNvSpPr>
          <p:nvPr>
            <p:ph sz="quarter" idx="44" hasCustomPrompt="1"/>
          </p:nvPr>
        </p:nvSpPr>
        <p:spPr>
          <a:xfrm>
            <a:off x="2430141"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a:extLst>
              <a:ext uri="{FF2B5EF4-FFF2-40B4-BE49-F238E27FC236}">
                <a16:creationId xmlns:a16="http://schemas.microsoft.com/office/drawing/2014/main" id="{F2E1760B-9CF3-448D-86DD-6A7FB6C6379B}"/>
              </a:ext>
            </a:extLst>
          </p:cNvPr>
          <p:cNvSpPr>
            <a:spLocks noGrp="1"/>
          </p:cNvSpPr>
          <p:nvPr>
            <p:ph sz="quarter" idx="45" hasCustomPrompt="1"/>
          </p:nvPr>
        </p:nvSpPr>
        <p:spPr>
          <a:xfrm>
            <a:off x="4348047"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a:extLst>
              <a:ext uri="{FF2B5EF4-FFF2-40B4-BE49-F238E27FC236}">
                <a16:creationId xmlns:a16="http://schemas.microsoft.com/office/drawing/2014/main" id="{9D1C2352-316D-4B0F-BAC8-C9C4EAEAAC06}"/>
              </a:ext>
            </a:extLst>
          </p:cNvPr>
          <p:cNvSpPr>
            <a:spLocks noGrp="1"/>
          </p:cNvSpPr>
          <p:nvPr>
            <p:ph sz="quarter" idx="46" hasCustomPrompt="1"/>
          </p:nvPr>
        </p:nvSpPr>
        <p:spPr>
          <a:xfrm>
            <a:off x="6265953"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a:extLst>
              <a:ext uri="{FF2B5EF4-FFF2-40B4-BE49-F238E27FC236}">
                <a16:creationId xmlns:a16="http://schemas.microsoft.com/office/drawing/2014/main" id="{815FDFA6-6DF2-49E3-AA9F-CE687A266AD5}"/>
              </a:ext>
            </a:extLst>
          </p:cNvPr>
          <p:cNvSpPr>
            <a:spLocks noGrp="1"/>
          </p:cNvSpPr>
          <p:nvPr>
            <p:ph sz="quarter" idx="47" hasCustomPrompt="1"/>
          </p:nvPr>
        </p:nvSpPr>
        <p:spPr>
          <a:xfrm>
            <a:off x="8183859"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a:extLst>
              <a:ext uri="{FF2B5EF4-FFF2-40B4-BE49-F238E27FC236}">
                <a16:creationId xmlns:a16="http://schemas.microsoft.com/office/drawing/2014/main" id="{FBE5FE07-240C-4FF1-9454-BD534F816F56}"/>
              </a:ext>
            </a:extLst>
          </p:cNvPr>
          <p:cNvSpPr>
            <a:spLocks noGrp="1"/>
          </p:cNvSpPr>
          <p:nvPr>
            <p:ph sz="quarter" idx="48" hasCustomPrompt="1"/>
          </p:nvPr>
        </p:nvSpPr>
        <p:spPr>
          <a:xfrm>
            <a:off x="10101763"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a:extLst>
              <a:ext uri="{FF2B5EF4-FFF2-40B4-BE49-F238E27FC236}">
                <a16:creationId xmlns:a16="http://schemas.microsoft.com/office/drawing/2014/main" id="{655220C0-89C2-4ABD-95E5-C4A7EEE5197D}"/>
              </a:ext>
            </a:extLst>
          </p:cNvPr>
          <p:cNvSpPr>
            <a:spLocks noGrp="1"/>
          </p:cNvSpPr>
          <p:nvPr>
            <p:ph sz="quarter" idx="49" hasCustomPrompt="1"/>
          </p:nvPr>
        </p:nvSpPr>
        <p:spPr>
          <a:xfrm>
            <a:off x="503224"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3">
            <a:extLst>
              <a:ext uri="{FF2B5EF4-FFF2-40B4-BE49-F238E27FC236}">
                <a16:creationId xmlns:a16="http://schemas.microsoft.com/office/drawing/2014/main" id="{F4E0410B-D78F-4EAB-8880-2649BFE3CD0A}"/>
              </a:ext>
            </a:extLst>
          </p:cNvPr>
          <p:cNvSpPr>
            <a:spLocks noGrp="1"/>
          </p:cNvSpPr>
          <p:nvPr>
            <p:ph sz="quarter" idx="50" hasCustomPrompt="1"/>
          </p:nvPr>
        </p:nvSpPr>
        <p:spPr>
          <a:xfrm>
            <a:off x="2421130"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a:extLst>
              <a:ext uri="{FF2B5EF4-FFF2-40B4-BE49-F238E27FC236}">
                <a16:creationId xmlns:a16="http://schemas.microsoft.com/office/drawing/2014/main" id="{EDC8F29C-7560-4B79-8BB1-197EBB3626A8}"/>
              </a:ext>
            </a:extLst>
          </p:cNvPr>
          <p:cNvSpPr>
            <a:spLocks noGrp="1"/>
          </p:cNvSpPr>
          <p:nvPr>
            <p:ph sz="quarter" idx="51" hasCustomPrompt="1"/>
          </p:nvPr>
        </p:nvSpPr>
        <p:spPr>
          <a:xfrm>
            <a:off x="4339036"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a:extLst>
              <a:ext uri="{FF2B5EF4-FFF2-40B4-BE49-F238E27FC236}">
                <a16:creationId xmlns:a16="http://schemas.microsoft.com/office/drawing/2014/main" id="{0A11A1C4-8D7C-4A6E-A90E-4A14FED7766A}"/>
              </a:ext>
            </a:extLst>
          </p:cNvPr>
          <p:cNvSpPr>
            <a:spLocks noGrp="1"/>
          </p:cNvSpPr>
          <p:nvPr>
            <p:ph sz="quarter" idx="52" hasCustomPrompt="1"/>
          </p:nvPr>
        </p:nvSpPr>
        <p:spPr>
          <a:xfrm>
            <a:off x="6256942"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a:extLst>
              <a:ext uri="{FF2B5EF4-FFF2-40B4-BE49-F238E27FC236}">
                <a16:creationId xmlns:a16="http://schemas.microsoft.com/office/drawing/2014/main" id="{4D169E71-15A5-4A4A-B740-2B215BFA104D}"/>
              </a:ext>
            </a:extLst>
          </p:cNvPr>
          <p:cNvSpPr>
            <a:spLocks noGrp="1"/>
          </p:cNvSpPr>
          <p:nvPr>
            <p:ph sz="quarter" idx="53" hasCustomPrompt="1"/>
          </p:nvPr>
        </p:nvSpPr>
        <p:spPr>
          <a:xfrm>
            <a:off x="8174848"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a:extLst>
              <a:ext uri="{FF2B5EF4-FFF2-40B4-BE49-F238E27FC236}">
                <a16:creationId xmlns:a16="http://schemas.microsoft.com/office/drawing/2014/main" id="{558C07C3-48E4-4592-B304-8FD05807473D}"/>
              </a:ext>
            </a:extLst>
          </p:cNvPr>
          <p:cNvSpPr>
            <a:spLocks noGrp="1"/>
          </p:cNvSpPr>
          <p:nvPr>
            <p:ph sz="quarter" idx="54" hasCustomPrompt="1"/>
          </p:nvPr>
        </p:nvSpPr>
        <p:spPr>
          <a:xfrm>
            <a:off x="10092752"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ED4F926D-EE6D-49B2-A725-E588891625EF}"/>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051482CA-4921-47D7-96DE-2684BD1497E8}"/>
              </a:ext>
            </a:extLst>
          </p:cNvPr>
          <p:cNvSpPr>
            <a:spLocks noGrp="1"/>
          </p:cNvSpPr>
          <p:nvPr>
            <p:ph type="body" sz="quarter" idx="56"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19" name="Straight Connector 18">
            <a:extLst>
              <a:ext uri="{FF2B5EF4-FFF2-40B4-BE49-F238E27FC236}">
                <a16:creationId xmlns:a16="http://schemas.microsoft.com/office/drawing/2014/main" id="{5639A247-1642-4106-84E6-7975F4FC49F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3308BA-CAEE-493C-B380-CDF28061AD2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212C2254-204A-4258-9C41-3E7B5040E739}"/>
              </a:ext>
            </a:extLst>
          </p:cNvPr>
          <p:cNvSpPr>
            <a:spLocks noGrp="1"/>
          </p:cNvSpPr>
          <p:nvPr>
            <p:ph type="body" sz="quarter" idx="12" hasCustomPrompt="1"/>
          </p:nvPr>
        </p:nvSpPr>
        <p:spPr>
          <a:xfrm>
            <a:off x="4097340" y="920750"/>
            <a:ext cx="2459036" cy="575337"/>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965453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Only + Not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B3A32D-AE24-47B3-9C46-EFB6635124F3}"/>
              </a:ext>
            </a:extLst>
          </p:cNvPr>
          <p:cNvSpPr>
            <a:spLocks noGrp="1"/>
          </p:cNvSpPr>
          <p:nvPr>
            <p:ph type="title"/>
          </p:nvPr>
        </p:nvSpPr>
        <p:spPr/>
        <p:txBody>
          <a:body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9CBAF315-2652-4EA0-B884-B7477DB1C5C0}"/>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01E6898C-B419-4C3E-AC33-482DE44DE0C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D2E8C44E-54BC-4BA2-B015-BB756AD66286}"/>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89EC21-C749-48F0-8E76-C911DCFD431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668787-7C61-419D-9A62-46599494E3F8}"/>
              </a:ext>
            </a:extLst>
          </p:cNvPr>
          <p:cNvSpPr>
            <a:spLocks noGrp="1"/>
          </p:cNvSpPr>
          <p:nvPr>
            <p:ph type="body" sz="quarter" idx="44"/>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66356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38191-F8DB-434F-8E40-C9B0A013F117}"/>
              </a:ext>
            </a:extLst>
          </p:cNvPr>
          <p:cNvSpPr>
            <a:spLocks noGrp="1"/>
          </p:cNvSpPr>
          <p:nvPr>
            <p:ph type="title"/>
          </p:nvPr>
        </p:nvSpPr>
        <p:spPr/>
        <p:txBody>
          <a:bodyPr/>
          <a:lstStyle/>
          <a:p>
            <a:r>
              <a:rPr lang="en-US"/>
              <a:t>Click to edit Master title style</a:t>
            </a:r>
            <a:endParaRPr lang="en-GB"/>
          </a:p>
        </p:txBody>
      </p:sp>
      <p:cxnSp>
        <p:nvCxnSpPr>
          <p:cNvPr id="6" name="Straight Connector 5">
            <a:extLst>
              <a:ext uri="{FF2B5EF4-FFF2-40B4-BE49-F238E27FC236}">
                <a16:creationId xmlns:a16="http://schemas.microsoft.com/office/drawing/2014/main" id="{22E17F13-D7F5-4088-A91F-EA365096CE0D}"/>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1894705-220F-47BA-82F8-92D2B8CE9B75}"/>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2650E227-8DDD-4953-ABFE-BABD2F41792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F32A75-71FA-4422-A707-1A6BE60C032B}"/>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814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243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Image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GB" dirty="0"/>
              <a:t>Click icon to add picture</a:t>
            </a:r>
          </a:p>
        </p:txBody>
      </p:sp>
      <p:sp>
        <p:nvSpPr>
          <p:cNvPr id="8" name="Rectangle 7">
            <a:extLst>
              <a:ext uri="{FF2B5EF4-FFF2-40B4-BE49-F238E27FC236}">
                <a16:creationId xmlns:a16="http://schemas.microsoft.com/office/drawing/2014/main" id="{5501A760-336A-4A81-AB0B-DB2557C3CE1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41148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Image Section Opener 3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GB" dirty="0"/>
              <a:t>Click icon to add picture</a:t>
            </a:r>
          </a:p>
        </p:txBody>
      </p:sp>
      <p:sp>
        <p:nvSpPr>
          <p:cNvPr id="6" name="Rectangle 5">
            <a:extLst>
              <a:ext uri="{FF2B5EF4-FFF2-40B4-BE49-F238E27FC236}">
                <a16:creationId xmlns:a16="http://schemas.microsoft.com/office/drawing/2014/main" id="{E96FE05C-2705-4CC8-87B6-00D65600CEB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098341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mage Section Opener 1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tx1"/>
                </a:solidFill>
              </a:defRPr>
            </a:lvl1pPr>
          </a:lstStyle>
          <a:p>
            <a:r>
              <a:rPr lang="en-GB"/>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rgbClr val="003F2D"/>
                </a:solidFill>
              </a:defRPr>
            </a:lvl1pPr>
          </a:lstStyle>
          <a:p>
            <a:pPr lvl="0"/>
            <a:r>
              <a:rPr lang="en-GB"/>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accent5"/>
                </a:solidFill>
              </a:defRPr>
            </a:lvl1pPr>
          </a:lstStyle>
          <a:p>
            <a:r>
              <a:rPr lang="en-GB" dirty="0"/>
              <a:t>Click icon to add picture</a:t>
            </a:r>
          </a:p>
        </p:txBody>
      </p:sp>
      <p:sp>
        <p:nvSpPr>
          <p:cNvPr id="7" name="Rectangle 6">
            <a:extLst>
              <a:ext uri="{FF2B5EF4-FFF2-40B4-BE49-F238E27FC236}">
                <a16:creationId xmlns:a16="http://schemas.microsoft.com/office/drawing/2014/main" id="{0D6FD764-CC11-4A86-8614-81290847D96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219926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mage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accent5"/>
                </a:solidFill>
              </a:defRPr>
            </a:lvl1pPr>
          </a:lstStyle>
          <a:p>
            <a:r>
              <a:rPr lang="en-GB" dirty="0"/>
              <a:t>Click icon to add picture</a:t>
            </a:r>
          </a:p>
        </p:txBody>
      </p:sp>
      <p:sp>
        <p:nvSpPr>
          <p:cNvPr id="8" name="Rectangle 7">
            <a:extLst>
              <a:ext uri="{FF2B5EF4-FFF2-40B4-BE49-F238E27FC236}">
                <a16:creationId xmlns:a16="http://schemas.microsoft.com/office/drawing/2014/main" id="{67115F19-7EBC-428B-BB66-1CCC4F0FAD33}"/>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92691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ext Cover 3">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457151"/>
            <a:ext cx="7070725" cy="3168821"/>
          </a:xfrm>
        </p:spPr>
        <p:txBody>
          <a:bodyPr/>
          <a:lstStyle>
            <a:lvl1pPr>
              <a:defRPr sz="6600">
                <a:solidFill>
                  <a:schemeClr val="accent6"/>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93749" y="4727575"/>
            <a:ext cx="5522912" cy="1250951"/>
          </a:xfrm>
        </p:spPr>
        <p:txBody>
          <a:bodyPr tIns="0">
            <a:noAutofit/>
          </a:bodyPr>
          <a:lstStyle>
            <a:lvl1pPr>
              <a:spcBef>
                <a:spcPts val="0"/>
              </a:spcBef>
              <a:spcAft>
                <a:spcPts val="0"/>
              </a:spcAft>
              <a:defRPr sz="1700">
                <a:solidFill>
                  <a:schemeClr val="tx1"/>
                </a:solidFill>
                <a:latin typeface="+mn-lt"/>
              </a:defRPr>
            </a:lvl1pPr>
            <a:lvl2pPr>
              <a:spcBef>
                <a:spcPts val="0"/>
              </a:spcBef>
              <a:spcAft>
                <a:spcPts val="0"/>
              </a:spcAft>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GB"/>
              <a:t>Subheading</a:t>
            </a:r>
          </a:p>
          <a:p>
            <a:pPr lvl="1"/>
            <a:r>
              <a:rPr lang="en-GB"/>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DD23A135-161C-46FC-B786-381F0472101C}"/>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47738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mage Section Opener 3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tx1"/>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rgbClr val="003F2D"/>
                </a:solidFill>
              </a:defRPr>
            </a:lvl1pPr>
          </a:lstStyle>
          <a:p>
            <a:pPr lvl="0"/>
            <a:r>
              <a:rPr lang="en-GB"/>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accent5"/>
                </a:solidFill>
              </a:defRPr>
            </a:lvl1pPr>
          </a:lstStyle>
          <a:p>
            <a:r>
              <a:rPr lang="en-GB" dirty="0"/>
              <a:t>Click icon to add picture</a:t>
            </a:r>
          </a:p>
        </p:txBody>
      </p:sp>
      <p:sp>
        <p:nvSpPr>
          <p:cNvPr id="6" name="Rectangle 5">
            <a:extLst>
              <a:ext uri="{FF2B5EF4-FFF2-40B4-BE49-F238E27FC236}">
                <a16:creationId xmlns:a16="http://schemas.microsoft.com/office/drawing/2014/main" id="{80F33480-D468-4702-ADB1-1092F24E9066}"/>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668841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ext Quote 1">
    <p:bg>
      <p:bgPr>
        <a:solidFill>
          <a:schemeClr val="tx1"/>
        </a:solidFill>
        <a:effectLst/>
      </p:bgPr>
    </p:bg>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86713B7F-2214-EC45-B16D-691521DFD097}"/>
              </a:ext>
            </a:extLst>
          </p:cNvPr>
          <p:cNvSpPr>
            <a:spLocks noGrp="1"/>
          </p:cNvSpPr>
          <p:nvPr>
            <p:ph type="body" sz="quarter" idx="15"/>
          </p:nvPr>
        </p:nvSpPr>
        <p:spPr>
          <a:xfrm>
            <a:off x="2047875" y="5978525"/>
            <a:ext cx="3484563" cy="377825"/>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GB"/>
              <a:t>Click to edit Master text styles</a:t>
            </a:r>
          </a:p>
        </p:txBody>
      </p:sp>
      <p:sp>
        <p:nvSpPr>
          <p:cNvPr id="17" name="Title 16">
            <a:extLst>
              <a:ext uri="{FF2B5EF4-FFF2-40B4-BE49-F238E27FC236}">
                <a16:creationId xmlns:a16="http://schemas.microsoft.com/office/drawing/2014/main" id="{84F3302C-956C-4D92-A7AC-A2576257DE4C}"/>
              </a:ext>
            </a:extLst>
          </p:cNvPr>
          <p:cNvSpPr>
            <a:spLocks noGrp="1"/>
          </p:cNvSpPr>
          <p:nvPr>
            <p:ph type="title"/>
          </p:nvPr>
        </p:nvSpPr>
        <p:spPr>
          <a:xfrm>
            <a:off x="2048404" y="452438"/>
            <a:ext cx="8094134" cy="5430837"/>
          </a:xfrm>
        </p:spPr>
        <p:txBody>
          <a:bodyPr tIns="0" anchor="ctr"/>
          <a:lstStyle>
            <a:lvl1pPr>
              <a:defRPr sz="7600">
                <a:solidFill>
                  <a:schemeClr val="accent3"/>
                </a:solidFill>
              </a:defRPr>
            </a:lvl1pPr>
          </a:lstStyle>
          <a:p>
            <a:r>
              <a:rPr lang="en-GB"/>
              <a:t>Click to edit Master title style</a:t>
            </a:r>
          </a:p>
        </p:txBody>
      </p:sp>
      <p:sp>
        <p:nvSpPr>
          <p:cNvPr id="14" name="TextBox 13">
            <a:extLst>
              <a:ext uri="{FF2B5EF4-FFF2-40B4-BE49-F238E27FC236}">
                <a16:creationId xmlns:a16="http://schemas.microsoft.com/office/drawing/2014/main" id="{35D231BF-12DF-4AA6-8A1D-225A3C83369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E78127E9-DB37-431B-B7CA-4D1DA013E6F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5" name="Opening Quote">
            <a:extLst>
              <a:ext uri="{FF2B5EF4-FFF2-40B4-BE49-F238E27FC236}">
                <a16:creationId xmlns:a16="http://schemas.microsoft.com/office/drawing/2014/main" id="{82769C9B-5FF1-4657-8617-4C106AC7AC3B}"/>
              </a:ext>
            </a:extLst>
          </p:cNvPr>
          <p:cNvSpPr>
            <a:spLocks noChangeAspect="1"/>
          </p:cNvSpPr>
          <p:nvPr userDrawn="1"/>
        </p:nvSpPr>
        <p:spPr>
          <a:xfrm>
            <a:off x="504470" y="2664569"/>
            <a:ext cx="923544" cy="712044"/>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20" name="Closing Quote">
            <a:extLst>
              <a:ext uri="{FF2B5EF4-FFF2-40B4-BE49-F238E27FC236}">
                <a16:creationId xmlns:a16="http://schemas.microsoft.com/office/drawing/2014/main" id="{76DE9EC9-E3B5-4208-8CB4-F198CB66496D}"/>
              </a:ext>
            </a:extLst>
          </p:cNvPr>
          <p:cNvSpPr>
            <a:spLocks noChangeAspect="1"/>
          </p:cNvSpPr>
          <p:nvPr userDrawn="1"/>
        </p:nvSpPr>
        <p:spPr>
          <a:xfrm>
            <a:off x="10755694" y="2664569"/>
            <a:ext cx="923544" cy="712044"/>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176273227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xt Quote 2">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5403291-4461-41FB-9C05-5D224A319BFE}"/>
              </a:ext>
            </a:extLst>
          </p:cNvPr>
          <p:cNvSpPr>
            <a:spLocks noGrp="1"/>
          </p:cNvSpPr>
          <p:nvPr>
            <p:ph type="body" sz="quarter" idx="46"/>
          </p:nvPr>
        </p:nvSpPr>
        <p:spPr>
          <a:xfrm>
            <a:off x="504470" y="1556659"/>
            <a:ext cx="1687299" cy="243656"/>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GB"/>
              <a:t>Click to edit Master text styles</a:t>
            </a:r>
          </a:p>
        </p:txBody>
      </p:sp>
      <p:sp>
        <p:nvSpPr>
          <p:cNvPr id="9" name="Text Placeholder 10">
            <a:extLst>
              <a:ext uri="{FF2B5EF4-FFF2-40B4-BE49-F238E27FC236}">
                <a16:creationId xmlns:a16="http://schemas.microsoft.com/office/drawing/2014/main" id="{F20A762D-6EE7-4EA9-A463-536C42903C04}"/>
              </a:ext>
            </a:extLst>
          </p:cNvPr>
          <p:cNvSpPr>
            <a:spLocks noGrp="1"/>
          </p:cNvSpPr>
          <p:nvPr>
            <p:ph type="body" sz="quarter" idx="16"/>
          </p:nvPr>
        </p:nvSpPr>
        <p:spPr>
          <a:xfrm>
            <a:off x="504470" y="1811550"/>
            <a:ext cx="1687299" cy="243656"/>
          </a:xfrm>
          <a:prstGeom prst="rect">
            <a:avLst/>
          </a:prstGeom>
        </p:spPr>
        <p:txBody>
          <a:bodyPr tIns="0"/>
          <a:lstStyle>
            <a:lvl1pPr marL="7701" algn="l" defTabSz="554492" rtl="0" eaLnBrk="1" latinLnBrk="0" hangingPunct="1">
              <a:lnSpc>
                <a:spcPts val="1868"/>
              </a:lnSpc>
              <a:defRPr lang="en-US" sz="1698" b="0" i="0" kern="0" dirty="0">
                <a:solidFill>
                  <a:srgbClr val="CAD1D2"/>
                </a:solidFill>
                <a:latin typeface="Calibre"/>
                <a:ea typeface="+mj-ea"/>
                <a:cs typeface="Calibre"/>
              </a:defRPr>
            </a:lvl1pPr>
          </a:lstStyle>
          <a:p>
            <a:pPr lvl="0"/>
            <a:r>
              <a:rPr lang="en-GB"/>
              <a:t>Click to edit Master text styles</a:t>
            </a:r>
          </a:p>
        </p:txBody>
      </p:sp>
      <p:sp>
        <p:nvSpPr>
          <p:cNvPr id="10" name="Title 16">
            <a:extLst>
              <a:ext uri="{FF2B5EF4-FFF2-40B4-BE49-F238E27FC236}">
                <a16:creationId xmlns:a16="http://schemas.microsoft.com/office/drawing/2014/main" id="{9FAFE378-6B41-4CCA-BF34-5E1D9ACE1F13}"/>
              </a:ext>
            </a:extLst>
          </p:cNvPr>
          <p:cNvSpPr>
            <a:spLocks noGrp="1"/>
          </p:cNvSpPr>
          <p:nvPr>
            <p:ph type="title"/>
          </p:nvPr>
        </p:nvSpPr>
        <p:spPr>
          <a:xfrm>
            <a:off x="4097866" y="1318057"/>
            <a:ext cx="6557434" cy="4034991"/>
          </a:xfrm>
        </p:spPr>
        <p:txBody>
          <a:bodyPr tIns="0"/>
          <a:lstStyle>
            <a:lvl1pPr>
              <a:defRPr sz="7600">
                <a:solidFill>
                  <a:srgbClr val="CAD1D2"/>
                </a:solidFill>
              </a:defRPr>
            </a:lvl1pPr>
          </a:lstStyle>
          <a:p>
            <a:r>
              <a:rPr lang="en-GB"/>
              <a:t>Click to edit Master title style</a:t>
            </a:r>
          </a:p>
        </p:txBody>
      </p:sp>
      <p:sp>
        <p:nvSpPr>
          <p:cNvPr id="17" name="TextBox 16">
            <a:extLst>
              <a:ext uri="{FF2B5EF4-FFF2-40B4-BE49-F238E27FC236}">
                <a16:creationId xmlns:a16="http://schemas.microsoft.com/office/drawing/2014/main" id="{A6AD595E-9438-4AA7-AE3E-7A280FAB771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8" name="TextBox 17">
            <a:extLst>
              <a:ext uri="{FF2B5EF4-FFF2-40B4-BE49-F238E27FC236}">
                <a16:creationId xmlns:a16="http://schemas.microsoft.com/office/drawing/2014/main" id="{176FE298-427E-4552-BF1F-AEEAA2F48BA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20" name="Opening Quote">
            <a:extLst>
              <a:ext uri="{FF2B5EF4-FFF2-40B4-BE49-F238E27FC236}">
                <a16:creationId xmlns:a16="http://schemas.microsoft.com/office/drawing/2014/main" id="{58D3F7D6-A2FF-45F1-88DD-CDA086CC8602}"/>
              </a:ext>
            </a:extLst>
          </p:cNvPr>
          <p:cNvSpPr>
            <a:spLocks noChangeAspect="1"/>
          </p:cNvSpPr>
          <p:nvPr userDrawn="1"/>
        </p:nvSpPr>
        <p:spPr>
          <a:xfrm>
            <a:off x="4100610" y="353034"/>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21" name="Closing Quote">
            <a:extLst>
              <a:ext uri="{FF2B5EF4-FFF2-40B4-BE49-F238E27FC236}">
                <a16:creationId xmlns:a16="http://schemas.microsoft.com/office/drawing/2014/main" id="{110AA37A-696F-461E-9566-F396BE874D7F}"/>
              </a:ext>
            </a:extLst>
          </p:cNvPr>
          <p:cNvSpPr>
            <a:spLocks noChangeAspect="1"/>
          </p:cNvSpPr>
          <p:nvPr userDrawn="1"/>
        </p:nvSpPr>
        <p:spPr>
          <a:xfrm>
            <a:off x="4097866" y="5843674"/>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402168059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ext Quote 3">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36700" y="3092809"/>
            <a:ext cx="9118600" cy="637097"/>
          </a:xfrm>
          <a:prstGeom prst="rect">
            <a:avLst/>
          </a:prstGeom>
        </p:spPr>
        <p:txBody>
          <a:bodyPr wrap="square" lIns="0" tIns="0" rIns="0" bIns="0" anchor="b">
            <a:spAutoFit/>
          </a:bodyPr>
          <a:lstStyle>
            <a:lvl1pPr algn="ctr">
              <a:lnSpc>
                <a:spcPct val="90000"/>
              </a:lnSpc>
              <a:defRPr sz="4600" b="0" i="0">
                <a:solidFill>
                  <a:srgbClr val="CAD1D2"/>
                </a:solidFill>
                <a:latin typeface="Financier Display"/>
                <a:cs typeface="Financier Display"/>
              </a:defRPr>
            </a:lvl1pPr>
          </a:lstStyle>
          <a:p>
            <a:r>
              <a:rPr lang="en-GB"/>
              <a:t>Click to edit Master title style</a:t>
            </a:r>
          </a:p>
        </p:txBody>
      </p:sp>
      <p:sp>
        <p:nvSpPr>
          <p:cNvPr id="16" name="Text Placeholder 10">
            <a:extLst>
              <a:ext uri="{FF2B5EF4-FFF2-40B4-BE49-F238E27FC236}">
                <a16:creationId xmlns:a16="http://schemas.microsoft.com/office/drawing/2014/main" id="{5750BA3A-52DC-41A4-A658-8078E25D0140}"/>
              </a:ext>
            </a:extLst>
          </p:cNvPr>
          <p:cNvSpPr>
            <a:spLocks noGrp="1"/>
          </p:cNvSpPr>
          <p:nvPr>
            <p:ph type="body" sz="quarter" idx="46" hasCustomPrompt="1"/>
          </p:nvPr>
        </p:nvSpPr>
        <p:spPr>
          <a:xfrm>
            <a:off x="8707438" y="4102100"/>
            <a:ext cx="1946276" cy="1590928"/>
          </a:xfrm>
          <a:prstGeom prst="rect">
            <a:avLst/>
          </a:prstGeom>
        </p:spPr>
        <p:txBody>
          <a:bodyPr anchor="t"/>
          <a:lstStyle>
            <a:lvl1pPr marL="7701" algn="r"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gn="r">
              <a:lnSpc>
                <a:spcPct val="90000"/>
              </a:lnSpc>
              <a:spcAft>
                <a:spcPts val="0"/>
              </a:spcAft>
              <a:defRPr sz="1700">
                <a:solidFill>
                  <a:srgbClr val="CAD0D2"/>
                </a:solidFill>
                <a:latin typeface="+mn-lt"/>
              </a:defRPr>
            </a:lvl2pPr>
          </a:lstStyle>
          <a:p>
            <a:pPr lvl="0"/>
            <a:r>
              <a:rPr lang="en-GB"/>
              <a:t>Name</a:t>
            </a:r>
          </a:p>
          <a:p>
            <a:pPr lvl="1"/>
            <a:r>
              <a:rPr lang="en-GB"/>
              <a:t>Title</a:t>
            </a:r>
          </a:p>
        </p:txBody>
      </p:sp>
      <p:sp>
        <p:nvSpPr>
          <p:cNvPr id="14" name="TextBox 13">
            <a:extLst>
              <a:ext uri="{FF2B5EF4-FFF2-40B4-BE49-F238E27FC236}">
                <a16:creationId xmlns:a16="http://schemas.microsoft.com/office/drawing/2014/main" id="{1A4E8BEF-6622-4062-86F9-CE4DE20D052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5" name="TextBox 14">
            <a:extLst>
              <a:ext uri="{FF2B5EF4-FFF2-40B4-BE49-F238E27FC236}">
                <a16:creationId xmlns:a16="http://schemas.microsoft.com/office/drawing/2014/main" id="{68AB1674-9492-4197-834A-32CF410DC24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8" name="Opening Quote">
            <a:extLst>
              <a:ext uri="{FF2B5EF4-FFF2-40B4-BE49-F238E27FC236}">
                <a16:creationId xmlns:a16="http://schemas.microsoft.com/office/drawing/2014/main" id="{D6269C3F-E0E2-4BBC-9F9B-F8999172E0EF}"/>
              </a:ext>
            </a:extLst>
          </p:cNvPr>
          <p:cNvSpPr>
            <a:spLocks noChangeAspect="1"/>
          </p:cNvSpPr>
          <p:nvPr userDrawn="1"/>
        </p:nvSpPr>
        <p:spPr>
          <a:xfrm>
            <a:off x="578066" y="2229136"/>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19" name="Closing Quote">
            <a:extLst>
              <a:ext uri="{FF2B5EF4-FFF2-40B4-BE49-F238E27FC236}">
                <a16:creationId xmlns:a16="http://schemas.microsoft.com/office/drawing/2014/main" id="{9B9B38E5-0096-413E-902E-55D8FAE3C3D7}"/>
              </a:ext>
            </a:extLst>
          </p:cNvPr>
          <p:cNvSpPr>
            <a:spLocks noChangeAspect="1"/>
          </p:cNvSpPr>
          <p:nvPr userDrawn="1"/>
        </p:nvSpPr>
        <p:spPr>
          <a:xfrm>
            <a:off x="11007081" y="4088580"/>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706491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57200"/>
            <a:ext cx="9118600" cy="5943600"/>
          </a:xfrm>
          <a:prstGeom prst="rect">
            <a:avLst/>
          </a:prstGeom>
          <a:noFill/>
        </p:spPr>
        <p:txBody>
          <a:bodyPr/>
          <a:lstStyle>
            <a:lvl1pPr>
              <a:defRPr>
                <a:solidFill>
                  <a:schemeClr val="bg1"/>
                </a:solidFill>
              </a:defRPr>
            </a:lvl1pPr>
          </a:lstStyle>
          <a:p>
            <a:r>
              <a:rPr lang="en-GB" dirty="0"/>
              <a:t>Click icon to add picture</a:t>
            </a:r>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GB"/>
              <a:t>Name</a:t>
            </a:r>
          </a:p>
          <a:p>
            <a:pPr lvl="1"/>
            <a:r>
              <a:rPr lang="en-GB"/>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777791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GB" dirty="0"/>
              <a:t>Click icon to add picture</a:t>
            </a:r>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GB"/>
              <a:t>Name</a:t>
            </a:r>
          </a:p>
          <a:p>
            <a:pPr lvl="1"/>
            <a:r>
              <a:rPr lang="en-GB"/>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GB"/>
              <a:t>“Click to edit Master title style</a:t>
            </a:r>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429014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25763"/>
          </a:xfrm>
          <a:prstGeom prst="rect">
            <a:avLst/>
          </a:prstGeom>
          <a:noFill/>
        </p:spPr>
        <p:txBody>
          <a:bodyPr/>
          <a:lstStyle>
            <a:lvl1pPr>
              <a:defRPr>
                <a:solidFill>
                  <a:schemeClr val="bg1"/>
                </a:solidFill>
              </a:defRPr>
            </a:lvl1pPr>
          </a:lstStyle>
          <a:p>
            <a:r>
              <a:rPr lang="en-GB" dirty="0"/>
              <a:t>Click icon to add picture</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GB"/>
              <a:t>Name</a:t>
            </a:r>
          </a:p>
          <a:p>
            <a:pPr lvl="1"/>
            <a:r>
              <a:rPr lang="en-GB"/>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GB"/>
              <a:t>Click to edit Master title style</a:t>
            </a:r>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297609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No. 1">
    <p:bg>
      <p:bgPr>
        <a:solidFill>
          <a:schemeClr val="tx1"/>
        </a:solidFill>
        <a:effectLst/>
      </p:bgPr>
    </p:bg>
    <p:spTree>
      <p:nvGrpSpPr>
        <p:cNvPr id="1" name=""/>
        <p:cNvGrpSpPr/>
        <p:nvPr/>
      </p:nvGrpSpPr>
      <p:grpSpPr>
        <a:xfrm>
          <a:off x="0" y="0"/>
          <a:ext cx="0" cy="0"/>
          <a:chOff x="0" y="0"/>
          <a:chExt cx="0" cy="0"/>
        </a:xfrm>
      </p:grpSpPr>
      <p:sp>
        <p:nvSpPr>
          <p:cNvPr id="20" name="Text Placeholder 14">
            <a:extLst>
              <a:ext uri="{FF2B5EF4-FFF2-40B4-BE49-F238E27FC236}">
                <a16:creationId xmlns:a16="http://schemas.microsoft.com/office/drawing/2014/main" id="{8546D87C-2B93-704D-87D6-29E80BEE7F1A}"/>
              </a:ext>
            </a:extLst>
          </p:cNvPr>
          <p:cNvSpPr>
            <a:spLocks noGrp="1"/>
          </p:cNvSpPr>
          <p:nvPr>
            <p:ph type="body" sz="quarter" idx="30" hasCustomPrompt="1"/>
          </p:nvPr>
        </p:nvSpPr>
        <p:spPr>
          <a:xfrm>
            <a:off x="1536704" y="4969531"/>
            <a:ext cx="10142534" cy="650816"/>
          </a:xfrm>
          <a:prstGeom prst="rect">
            <a:avLst/>
          </a:prstGeom>
        </p:spPr>
        <p:txBody>
          <a:bodyPr/>
          <a:lstStyle>
            <a:lvl1pPr algn="l">
              <a:lnSpc>
                <a:spcPts val="2971"/>
              </a:lnSpc>
              <a:defRPr lang="en-US" sz="12000" kern="1200" spc="42" baseline="0" dirty="0">
                <a:solidFill>
                  <a:srgbClr val="CAD1D2"/>
                </a:solidFill>
                <a:latin typeface="Calibre-Light"/>
                <a:ea typeface="+mn-ea"/>
                <a:cs typeface="Calibre-Light"/>
              </a:defRPr>
            </a:lvl1pPr>
          </a:lstStyle>
          <a:p>
            <a:pPr lvl="0"/>
            <a:r>
              <a:rPr lang="en-GB"/>
              <a:t>£1,004,0000p/m</a:t>
            </a:r>
          </a:p>
        </p:txBody>
      </p:sp>
      <p:cxnSp>
        <p:nvCxnSpPr>
          <p:cNvPr id="17" name="Straight Connector 16">
            <a:extLst>
              <a:ext uri="{FF2B5EF4-FFF2-40B4-BE49-F238E27FC236}">
                <a16:creationId xmlns:a16="http://schemas.microsoft.com/office/drawing/2014/main" id="{B158D830-F1AA-43AE-93A1-33D9E775437C}"/>
              </a:ext>
            </a:extLst>
          </p:cNvPr>
          <p:cNvCxnSpPr>
            <a:cxnSpLocks/>
          </p:cNvCxnSpPr>
          <p:nvPr userDrawn="1"/>
        </p:nvCxnSpPr>
        <p:spPr>
          <a:xfrm>
            <a:off x="922338" y="1712686"/>
            <a:ext cx="0" cy="3538766"/>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536700" y="1601788"/>
            <a:ext cx="4508500"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Box 8">
            <a:extLst>
              <a:ext uri="{FF2B5EF4-FFF2-40B4-BE49-F238E27FC236}">
                <a16:creationId xmlns:a16="http://schemas.microsoft.com/office/drawing/2014/main" id="{A912BE8A-B929-433E-BD03-CC8DBBEDE67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043A06C-F7F1-4C24-B615-6BA883809D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283190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No. 2">
    <p:bg>
      <p:bgPr>
        <a:solidFill>
          <a:schemeClr val="tx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flipV="1">
            <a:off x="1023938" y="3093899"/>
            <a:ext cx="10142539" cy="1"/>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172DE9B-13AA-4E87-8426-7B7B0BD7AA01}"/>
              </a:ext>
            </a:extLst>
          </p:cNvPr>
          <p:cNvSpPr>
            <a:spLocks noGrp="1"/>
          </p:cNvSpPr>
          <p:nvPr>
            <p:ph type="body" sz="quarter" idx="30" hasCustomPrompt="1"/>
          </p:nvPr>
        </p:nvSpPr>
        <p:spPr>
          <a:xfrm>
            <a:off x="1023938" y="3873428"/>
            <a:ext cx="10210089" cy="1199953"/>
          </a:xfrm>
          <a:prstGeom prst="rect">
            <a:avLst/>
          </a:prstGeom>
        </p:spPr>
        <p:txBody>
          <a:bodyPr anchor="ctr"/>
          <a:lstStyle>
            <a:lvl1pPr algn="r">
              <a:lnSpc>
                <a:spcPct val="100000"/>
              </a:lnSpc>
              <a:spcAft>
                <a:spcPts val="0"/>
              </a:spcAft>
              <a:defRPr lang="en-US" sz="28000" kern="1200" spc="-154" dirty="0">
                <a:solidFill>
                  <a:srgbClr val="CCCDCB"/>
                </a:solidFill>
                <a:latin typeface="Calibre-Light"/>
                <a:ea typeface="+mn-ea"/>
                <a:cs typeface="Calibre-Light"/>
              </a:defRPr>
            </a:lvl1pPr>
          </a:lstStyle>
          <a:p>
            <a:pPr lvl="0"/>
            <a:r>
              <a:rPr lang="en-GB"/>
              <a:t>45K</a:t>
            </a:r>
          </a:p>
        </p:txBody>
      </p:sp>
      <p:cxnSp>
        <p:nvCxnSpPr>
          <p:cNvPr id="13" name="Straight Connector 12">
            <a:extLst>
              <a:ext uri="{FF2B5EF4-FFF2-40B4-BE49-F238E27FC236}">
                <a16:creationId xmlns:a16="http://schemas.microsoft.com/office/drawing/2014/main" id="{A9F57267-6257-4906-B429-8DBD08BB396D}"/>
              </a:ext>
            </a:extLst>
          </p:cNvPr>
          <p:cNvCxnSpPr>
            <a:cxnSpLocks/>
          </p:cNvCxnSpPr>
          <p:nvPr userDrawn="1"/>
        </p:nvCxnSpPr>
        <p:spPr>
          <a:xfrm flipV="1">
            <a:off x="1023938" y="3084373"/>
            <a:ext cx="10142539" cy="1"/>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46F7BD-D621-4658-8FD4-E7F7670762A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023938" y="1598512"/>
            <a:ext cx="3484562"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82820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GB" dirty="0"/>
              <a:t>Click icon to add picture</a:t>
            </a:r>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3070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GB"/>
              <a:t>Click to edit Master title style</a:t>
            </a:r>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BRE Vector Logo">
            <a:extLst>
              <a:ext uri="{FF2B5EF4-FFF2-40B4-BE49-F238E27FC236}">
                <a16:creationId xmlns:a16="http://schemas.microsoft.com/office/drawing/2014/main" id="{BBFCCC10-059A-481E-B4A5-FE05AAFBEF9A}"/>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9581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2438"/>
            <a:ext cx="9118600" cy="5953124"/>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10244138" y="4102100"/>
            <a:ext cx="1435100" cy="2303462"/>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2726720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657975" y="0"/>
            <a:ext cx="5534025" cy="6858000"/>
          </a:xfrm>
        </p:spPr>
        <p:txBody>
          <a:bodyPr/>
          <a:lstStyle/>
          <a:p>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28567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Layout 3">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852738"/>
            <a:ext cx="5534025" cy="3529011"/>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2852738"/>
            <a:ext cx="5532435" cy="3529012"/>
          </a:xfrm>
        </p:spPr>
        <p:txBody>
          <a:bodyPr/>
          <a:lstStyle/>
          <a:p>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352425"/>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178810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Layout 4">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3" y="452437"/>
            <a:ext cx="4507992" cy="2929255"/>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0660"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170738" y="452437"/>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5699"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511173" y="3474719"/>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5120660" y="3474720"/>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8" name="Content Placeholder 4">
            <a:extLst>
              <a:ext uri="{FF2B5EF4-FFF2-40B4-BE49-F238E27FC236}">
                <a16:creationId xmlns:a16="http://schemas.microsoft.com/office/drawing/2014/main" id="{07C2A20F-693D-463A-87C3-53A3DDC5B708}"/>
              </a:ext>
            </a:extLst>
          </p:cNvPr>
          <p:cNvSpPr>
            <a:spLocks noGrp="1"/>
          </p:cNvSpPr>
          <p:nvPr>
            <p:ph sz="quarter" idx="16" hasCustomPrompt="1"/>
          </p:nvPr>
        </p:nvSpPr>
        <p:spPr>
          <a:xfrm>
            <a:off x="6146800" y="3474720"/>
            <a:ext cx="922338"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11" name="Picture Placeholder 4">
            <a:extLst>
              <a:ext uri="{FF2B5EF4-FFF2-40B4-BE49-F238E27FC236}">
                <a16:creationId xmlns:a16="http://schemas.microsoft.com/office/drawing/2014/main" id="{A08E27B9-492C-4EAD-9166-6BBEB06B7314}"/>
              </a:ext>
            </a:extLst>
          </p:cNvPr>
          <p:cNvSpPr>
            <a:spLocks noGrp="1"/>
          </p:cNvSpPr>
          <p:nvPr>
            <p:ph type="pic" sz="quarter" idx="17"/>
          </p:nvPr>
        </p:nvSpPr>
        <p:spPr>
          <a:xfrm>
            <a:off x="7170738" y="3474719"/>
            <a:ext cx="4507992" cy="2929255"/>
          </a:xfrm>
        </p:spPr>
        <p:txBody>
          <a:bodyPr/>
          <a:lstStyle/>
          <a:p>
            <a:r>
              <a:rPr lang="en-GB" dirty="0"/>
              <a:t>Click icon to add picture</a:t>
            </a:r>
            <a:endParaRPr lang="en-US" dirty="0"/>
          </a:p>
        </p:txBody>
      </p:sp>
    </p:spTree>
    <p:extLst>
      <p:ext uri="{BB962C8B-B14F-4D97-AF65-F5344CB8AC3E}">
        <p14:creationId xmlns:p14="http://schemas.microsoft.com/office/powerpoint/2010/main" val="541976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Layout 5">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452439"/>
            <a:ext cx="5534025" cy="3548061"/>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727574"/>
            <a:ext cx="1444625"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452439"/>
            <a:ext cx="5532435" cy="3548062"/>
          </a:xfrm>
        </p:spPr>
        <p:txBody>
          <a:bodyPr/>
          <a:lstStyle/>
          <a:p>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727574"/>
            <a:ext cx="1435100"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2599004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Layout 6">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2560638" y="454025"/>
            <a:ext cx="9118600" cy="5949950"/>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762" y="1601787"/>
            <a:ext cx="1435100" cy="480218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3656226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Layout 7">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4025"/>
            <a:ext cx="3997326" cy="5949948"/>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4600573" y="454025"/>
            <a:ext cx="1444625"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681912" y="454025"/>
            <a:ext cx="3997326" cy="594995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54025"/>
            <a:ext cx="1435100"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616518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Layout 8">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606083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Layout 9">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1773237"/>
          </a:xfrm>
        </p:spPr>
        <p:txBody>
          <a:bodyPr/>
          <a:lstStyle>
            <a:lvl1pPr>
              <a:defRPr/>
            </a:lvl1pPr>
          </a:lstStyle>
          <a:p>
            <a:r>
              <a:rPr lang="en-GB"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Sub heading</a:t>
            </a:r>
          </a:p>
          <a:p>
            <a:pPr lvl="1"/>
            <a:r>
              <a:rPr lang="en-GB"/>
              <a:t>Text</a:t>
            </a:r>
          </a:p>
        </p:txBody>
      </p:sp>
    </p:spTree>
    <p:extLst>
      <p:ext uri="{BB962C8B-B14F-4D97-AF65-F5344CB8AC3E}">
        <p14:creationId xmlns:p14="http://schemas.microsoft.com/office/powerpoint/2010/main" val="2221818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1">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9118600" cy="5953124"/>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10244138" y="4102099"/>
            <a:ext cx="1436687" cy="2301875"/>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15219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6724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535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763835" cy="1929899"/>
          </a:xfrm>
        </p:spPr>
        <p:txBody>
          <a:bodyPr/>
          <a:lstStyle>
            <a:lvl1pPr>
              <a:lnSpc>
                <a:spcPct val="85000"/>
              </a:lnSpc>
              <a:defRPr sz="4400">
                <a:solidFill>
                  <a:schemeClr val="bg1"/>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4" y="4102100"/>
            <a:ext cx="2763835"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GB"/>
              <a:t>Fifth level</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BRE Vector Logo">
            <a:extLst>
              <a:ext uri="{FF2B5EF4-FFF2-40B4-BE49-F238E27FC236}">
                <a16:creationId xmlns:a16="http://schemas.microsoft.com/office/drawing/2014/main" id="{4B4D5FB6-8681-4D7A-879A-3239F2DEE883}"/>
              </a:ext>
            </a:extLst>
          </p:cNvPr>
          <p:cNvSpPr>
            <a:spLocks noChangeAspect="1"/>
          </p:cNvSpPr>
          <p:nvPr userDrawn="1"/>
        </p:nvSpPr>
        <p:spPr>
          <a:xfrm>
            <a:off x="10753434"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3337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ark Photo Layout 2">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6713"/>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177666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657975" y="0"/>
            <a:ext cx="5534025" cy="685800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284502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ark Photo Layout 3">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852736"/>
            <a:ext cx="5534024" cy="3551237"/>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2396056"/>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2852737"/>
            <a:ext cx="5534022" cy="3551238"/>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352425"/>
            <a:ext cx="1435100" cy="240214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326276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 Photo Layout 4">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4507992" cy="2925762"/>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20047"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168896" y="452438"/>
            <a:ext cx="4507992" cy="2925762"/>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4471"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511683" y="3493198"/>
            <a:ext cx="4507992" cy="2907792"/>
          </a:xfrm>
        </p:spPr>
        <p:txBody>
          <a:bodyPr/>
          <a:lstStyle>
            <a:lvl1pPr>
              <a:defRPr>
                <a:solidFill>
                  <a:schemeClr val="bg1"/>
                </a:solidFill>
              </a:defRPr>
            </a:lvl1pPr>
          </a:lstStyle>
          <a:p>
            <a:r>
              <a:rPr lang="en-GB"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5120386"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10" name="Content Placeholder 4">
            <a:extLst>
              <a:ext uri="{FF2B5EF4-FFF2-40B4-BE49-F238E27FC236}">
                <a16:creationId xmlns:a16="http://schemas.microsoft.com/office/drawing/2014/main" id="{CA28E25F-7240-45CB-90E7-877309F80A79}"/>
              </a:ext>
            </a:extLst>
          </p:cNvPr>
          <p:cNvSpPr>
            <a:spLocks noGrp="1"/>
          </p:cNvSpPr>
          <p:nvPr>
            <p:ph sz="quarter" idx="16" hasCustomPrompt="1"/>
          </p:nvPr>
        </p:nvSpPr>
        <p:spPr>
          <a:xfrm>
            <a:off x="6144641"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13" name="Picture Placeholder 4">
            <a:extLst>
              <a:ext uri="{FF2B5EF4-FFF2-40B4-BE49-F238E27FC236}">
                <a16:creationId xmlns:a16="http://schemas.microsoft.com/office/drawing/2014/main" id="{5A4EAC89-642E-4AA0-990C-49DD3A6FDF15}"/>
              </a:ext>
            </a:extLst>
          </p:cNvPr>
          <p:cNvSpPr>
            <a:spLocks noGrp="1"/>
          </p:cNvSpPr>
          <p:nvPr>
            <p:ph type="pic" sz="quarter" idx="17"/>
          </p:nvPr>
        </p:nvSpPr>
        <p:spPr>
          <a:xfrm>
            <a:off x="7168896" y="3493198"/>
            <a:ext cx="4507992" cy="2907792"/>
          </a:xfrm>
        </p:spPr>
        <p:txBody>
          <a:bodyPr/>
          <a:lstStyle/>
          <a:p>
            <a:r>
              <a:rPr lang="en-GB" dirty="0"/>
              <a:t>Click icon to add picture</a:t>
            </a:r>
            <a:endParaRPr lang="en-US" dirty="0"/>
          </a:p>
        </p:txBody>
      </p:sp>
    </p:spTree>
    <p:extLst>
      <p:ext uri="{BB962C8B-B14F-4D97-AF65-F5344CB8AC3E}">
        <p14:creationId xmlns:p14="http://schemas.microsoft.com/office/powerpoint/2010/main" val="895544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ark Photo Layout 5">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3969"/>
            <a:ext cx="5534024" cy="3549705"/>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731764"/>
            <a:ext cx="1436687" cy="1672211"/>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453970"/>
            <a:ext cx="5534022" cy="3549706"/>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727575"/>
            <a:ext cx="1435100" cy="16764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2692686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6">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2562225" y="452438"/>
            <a:ext cx="9118600" cy="5953124"/>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1601788"/>
            <a:ext cx="1436687" cy="480377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4112223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 Photo Layout 7">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7"/>
            <a:ext cx="3997325" cy="5951537"/>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4610100" y="452438"/>
            <a:ext cx="1436687"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683500" y="452437"/>
            <a:ext cx="3997326" cy="59515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52438"/>
            <a:ext cx="1435100"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1601826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 Photo Layout 8">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8428"/>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2"/>
            <a:ext cx="1436687" cy="167347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2"/>
            <a:ext cx="2971800" cy="417529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328"/>
            <a:ext cx="1435100" cy="167772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4178428"/>
          </a:xfrm>
        </p:spPr>
        <p:txBody>
          <a:bodyPr/>
          <a:lstStyle>
            <a:lvl1pPr>
              <a:defRPr>
                <a:solidFill>
                  <a:schemeClr val="bg1"/>
                </a:solidFill>
              </a:defRPr>
            </a:lvl1pPr>
          </a:lstStyle>
          <a:p>
            <a:r>
              <a:rPr lang="en-GB"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100"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1927035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ark Photo Layout 9">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2024</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1773237"/>
          </a:xfrm>
        </p:spPr>
        <p:txBody>
          <a:bodyPr/>
          <a:lstStyle>
            <a:lvl1pPr>
              <a:defRPr>
                <a:solidFill>
                  <a:schemeClr val="bg1"/>
                </a:solidFill>
              </a:defRPr>
            </a:lvl1pPr>
          </a:lstStyle>
          <a:p>
            <a:r>
              <a:rPr lang="en-GB"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3"/>
            <a:ext cx="2971800" cy="177190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1773237"/>
          </a:xfrm>
        </p:spPr>
        <p:txBody>
          <a:bodyPr/>
          <a:lstStyle>
            <a:lvl1pPr>
              <a:defRPr>
                <a:solidFill>
                  <a:schemeClr val="bg1"/>
                </a:solidFill>
              </a:defRPr>
            </a:lvl1pPr>
          </a:lstStyle>
          <a:p>
            <a:r>
              <a:rPr lang="en-GB"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Sub heading</a:t>
            </a:r>
          </a:p>
          <a:p>
            <a:pPr lvl="1"/>
            <a:r>
              <a:rPr lang="en-GB"/>
              <a:t>Text</a:t>
            </a:r>
          </a:p>
        </p:txBody>
      </p:sp>
    </p:spTree>
    <p:extLst>
      <p:ext uri="{BB962C8B-B14F-4D97-AF65-F5344CB8AC3E}">
        <p14:creationId xmlns:p14="http://schemas.microsoft.com/office/powerpoint/2010/main" val="698197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lumn Intro">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lvl1pPr marL="0" indent="0">
              <a:spcBef>
                <a:spcPts val="0"/>
              </a:spcBef>
              <a:spcAft>
                <a:spcPts val="6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11381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Column + Subheading">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174954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 Cover 2">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7653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82DBAA3F-69EC-44A9-B319-FA842EEDB687}"/>
              </a:ext>
            </a:extLst>
          </p:cNvPr>
          <p:cNvSpPr>
            <a:spLocks noChangeAspect="1"/>
          </p:cNvSpPr>
          <p:nvPr userDrawn="1"/>
        </p:nvSpPr>
        <p:spPr>
          <a:xfrm>
            <a:off x="10755020" y="45720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34080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Column Full Content Area">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52439"/>
            <a:ext cx="8092440" cy="5952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5516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484690" cy="4805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7683500" y="1601787"/>
            <a:ext cx="3482975"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91115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997452" cy="48012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3995738" cy="48021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3146272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 Subheadings + Statem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99745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9731755"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487116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ubheadings + 2 Cont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38528"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41460" y="2851983"/>
            <a:ext cx="1938528"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2480638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2450592" cy="47996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1601787"/>
            <a:ext cx="2450592" cy="48005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1601787"/>
            <a:ext cx="2450592" cy="48021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3597195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 + Foot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text Placeholder 1">
            <a:extLst>
              <a:ext uri="{FF2B5EF4-FFF2-40B4-BE49-F238E27FC236}">
                <a16:creationId xmlns:a16="http://schemas.microsoft.com/office/drawing/2014/main" id="{6C390E93-FB47-4508-8D69-B4A57B26C511}"/>
              </a:ext>
            </a:extLst>
          </p:cNvPr>
          <p:cNvSpPr>
            <a:spLocks noGrp="1"/>
          </p:cNvSpPr>
          <p:nvPr>
            <p:ph type="body" sz="quarter" idx="15"/>
          </p:nvPr>
        </p:nvSpPr>
        <p:spPr>
          <a:xfrm>
            <a:off x="3584448"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6145943"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ubtext Placeholder 2">
            <a:extLst>
              <a:ext uri="{FF2B5EF4-FFF2-40B4-BE49-F238E27FC236}">
                <a16:creationId xmlns:a16="http://schemas.microsoft.com/office/drawing/2014/main" id="{9CB3A31D-1A3D-45AF-840F-64EED0DF25A0}"/>
              </a:ext>
            </a:extLst>
          </p:cNvPr>
          <p:cNvSpPr>
            <a:spLocks noGrp="1"/>
          </p:cNvSpPr>
          <p:nvPr>
            <p:ph type="body" sz="quarter" idx="16"/>
          </p:nvPr>
        </p:nvSpPr>
        <p:spPr>
          <a:xfrm>
            <a:off x="6145943"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Content Placeholder 3">
            <a:extLst>
              <a:ext uri="{FF2B5EF4-FFF2-40B4-BE49-F238E27FC236}">
                <a16:creationId xmlns:a16="http://schemas.microsoft.com/office/drawing/2014/main" id="{88CABEE8-2F23-4BF8-BA5A-3753F2156D11}"/>
              </a:ext>
            </a:extLst>
          </p:cNvPr>
          <p:cNvSpPr>
            <a:spLocks noGrp="1"/>
          </p:cNvSpPr>
          <p:nvPr>
            <p:ph sz="quarter" idx="14"/>
          </p:nvPr>
        </p:nvSpPr>
        <p:spPr>
          <a:xfrm>
            <a:off x="870743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Subtext Placeholder 3">
            <a:extLst>
              <a:ext uri="{FF2B5EF4-FFF2-40B4-BE49-F238E27FC236}">
                <a16:creationId xmlns:a16="http://schemas.microsoft.com/office/drawing/2014/main" id="{4CF881C7-C1D5-4173-84A6-6FBF2971565A}"/>
              </a:ext>
            </a:extLst>
          </p:cNvPr>
          <p:cNvSpPr>
            <a:spLocks noGrp="1"/>
          </p:cNvSpPr>
          <p:nvPr>
            <p:ph type="body" sz="quarter" idx="17"/>
          </p:nvPr>
        </p:nvSpPr>
        <p:spPr>
          <a:xfrm>
            <a:off x="8707438" y="4724399"/>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4006195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2450592" cy="1563624"/>
          </a:xfrm>
        </p:spPr>
        <p:txBody>
          <a:bodyPr/>
          <a:lstStyle/>
          <a:p>
            <a:r>
              <a:rPr lang="en-GB" dirty="0"/>
              <a:t>Click icon to add picture</a:t>
            </a:r>
            <a:endParaRPr lang="en-US" dirty="0"/>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6145942" y="1601788"/>
            <a:ext cx="2450592" cy="1563624"/>
          </a:xfrm>
        </p:spPr>
        <p:txBody>
          <a:bodyPr/>
          <a:lstStyle/>
          <a:p>
            <a:r>
              <a:rPr lang="en-GB" dirty="0"/>
              <a:t>Click icon to add picture</a:t>
            </a:r>
            <a:endParaRPr lang="en-US" dirty="0"/>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8707438" y="1601788"/>
            <a:ext cx="2450592" cy="1563624"/>
          </a:xfrm>
        </p:spPr>
        <p:txBody>
          <a:bodyPr/>
          <a:lstStyle/>
          <a:p>
            <a:r>
              <a:rPr lang="en-GB" dirty="0"/>
              <a:t>Click icon to add picture</a:t>
            </a:r>
            <a:endParaRPr lang="en-US" dirty="0"/>
          </a:p>
        </p:txBody>
      </p:sp>
    </p:spTree>
    <p:extLst>
      <p:ext uri="{BB962C8B-B14F-4D97-AF65-F5344CB8AC3E}">
        <p14:creationId xmlns:p14="http://schemas.microsoft.com/office/powerpoint/2010/main" val="1857919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4096512"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6657975"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10" name="Content Placeholder 3">
            <a:extLst>
              <a:ext uri="{FF2B5EF4-FFF2-40B4-BE49-F238E27FC236}">
                <a16:creationId xmlns:a16="http://schemas.microsoft.com/office/drawing/2014/main" id="{DD037744-B022-4244-8C34-B4E5304F9796}"/>
              </a:ext>
            </a:extLst>
          </p:cNvPr>
          <p:cNvSpPr>
            <a:spLocks noGrp="1"/>
          </p:cNvSpPr>
          <p:nvPr>
            <p:ph sz="quarter" idx="14" hasCustomPrompt="1"/>
          </p:nvPr>
        </p:nvSpPr>
        <p:spPr>
          <a:xfrm>
            <a:off x="9220200"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1601788"/>
            <a:ext cx="1426464" cy="1664208"/>
          </a:xfrm>
        </p:spPr>
        <p:txBody>
          <a:bodyPr/>
          <a:lstStyle/>
          <a:p>
            <a:r>
              <a:rPr lang="en-GB" dirty="0"/>
              <a:t>Click icon to add picture</a:t>
            </a:r>
            <a:endParaRPr lang="en-US" dirty="0"/>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6657975" y="1601788"/>
            <a:ext cx="1426464" cy="1664208"/>
          </a:xfrm>
        </p:spPr>
        <p:txBody>
          <a:bodyPr/>
          <a:lstStyle/>
          <a:p>
            <a:r>
              <a:rPr lang="en-GB" dirty="0"/>
              <a:t>Click icon to add picture</a:t>
            </a:r>
            <a:endParaRPr lang="en-US" dirty="0"/>
          </a:p>
        </p:txBody>
      </p:sp>
      <p:sp>
        <p:nvSpPr>
          <p:cNvPr id="16" name="Picture Placeholder 3">
            <a:extLst>
              <a:ext uri="{FF2B5EF4-FFF2-40B4-BE49-F238E27FC236}">
                <a16:creationId xmlns:a16="http://schemas.microsoft.com/office/drawing/2014/main" id="{4157720F-FE81-4879-BD1A-4B07F7CB2920}"/>
              </a:ext>
            </a:extLst>
          </p:cNvPr>
          <p:cNvSpPr>
            <a:spLocks noGrp="1"/>
          </p:cNvSpPr>
          <p:nvPr>
            <p:ph type="pic" sz="quarter" idx="17"/>
          </p:nvPr>
        </p:nvSpPr>
        <p:spPr>
          <a:xfrm>
            <a:off x="9220200" y="1601788"/>
            <a:ext cx="1426464" cy="1664208"/>
          </a:xfrm>
        </p:spPr>
        <p:txBody>
          <a:bodyPr/>
          <a:lstStyle/>
          <a:p>
            <a:r>
              <a:rPr lang="en-GB" dirty="0"/>
              <a:t>Click icon to add picture</a:t>
            </a:r>
            <a:endParaRPr lang="en-US" dirty="0"/>
          </a:p>
        </p:txBody>
      </p:sp>
      <p:sp>
        <p:nvSpPr>
          <p:cNvPr id="9" name="Text Placeholder 1">
            <a:extLst>
              <a:ext uri="{FF2B5EF4-FFF2-40B4-BE49-F238E27FC236}">
                <a16:creationId xmlns:a16="http://schemas.microsoft.com/office/drawing/2014/main" id="{C64749C2-A985-44CA-AEFE-E548FAF5B3E6}"/>
              </a:ext>
            </a:extLst>
          </p:cNvPr>
          <p:cNvSpPr>
            <a:spLocks noGrp="1"/>
          </p:cNvSpPr>
          <p:nvPr userDrawn="1">
            <p:ph type="body" sz="quarter" idx="18" hasCustomPrompt="1"/>
          </p:nvPr>
        </p:nvSpPr>
        <p:spPr>
          <a:xfrm>
            <a:off x="4093505" y="6250245"/>
            <a:ext cx="1673352" cy="192024"/>
          </a:xfrm>
        </p:spPr>
        <p:txBody>
          <a:bodyPr rIns="0" anchor="b" anchorCtr="0"/>
          <a:lstStyle>
            <a:lvl1pPr>
              <a:defRPr sz="1200" b="1" cap="all" baseline="0">
                <a:latin typeface="+mn-lt"/>
              </a:defRPr>
            </a:lvl1pPr>
          </a:lstStyle>
          <a:p>
            <a:pPr lvl="0"/>
            <a:r>
              <a:rPr lang="en-GB"/>
              <a:t>Division name</a:t>
            </a:r>
          </a:p>
        </p:txBody>
      </p:sp>
      <p:sp>
        <p:nvSpPr>
          <p:cNvPr id="18" name="Text Placeholder 2">
            <a:extLst>
              <a:ext uri="{FF2B5EF4-FFF2-40B4-BE49-F238E27FC236}">
                <a16:creationId xmlns:a16="http://schemas.microsoft.com/office/drawing/2014/main" id="{8705AF12-00A4-4943-8DFF-6065C6A5EC52}"/>
              </a:ext>
            </a:extLst>
          </p:cNvPr>
          <p:cNvSpPr>
            <a:spLocks noGrp="1"/>
          </p:cNvSpPr>
          <p:nvPr userDrawn="1">
            <p:ph type="body" sz="quarter" idx="19" hasCustomPrompt="1"/>
          </p:nvPr>
        </p:nvSpPr>
        <p:spPr>
          <a:xfrm>
            <a:off x="5845639" y="6250245"/>
            <a:ext cx="5047913" cy="192024"/>
          </a:xfrm>
        </p:spPr>
        <p:txBody>
          <a:bodyPr rIns="0" anchor="b" anchorCtr="0"/>
          <a:lstStyle>
            <a:lvl1pPr>
              <a:defRPr sz="1200">
                <a:latin typeface="Calibre" panose="020B0503030202060203" pitchFamily="34" charset="0"/>
              </a:defRPr>
            </a:lvl1pPr>
          </a:lstStyle>
          <a:p>
            <a:pPr lvl="0"/>
            <a:r>
              <a:rPr lang="en-GB"/>
              <a:t>Division address</a:t>
            </a:r>
          </a:p>
        </p:txBody>
      </p:sp>
    </p:spTree>
    <p:extLst>
      <p:ext uri="{BB962C8B-B14F-4D97-AF65-F5344CB8AC3E}">
        <p14:creationId xmlns:p14="http://schemas.microsoft.com/office/powerpoint/2010/main" val="1119107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54018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962977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a:t>industry</a:t>
            </a:r>
          </a:p>
          <a:p>
            <a:pPr lvl="1"/>
            <a:r>
              <a:rPr lang="en-GB"/>
              <a:t>Name Surname</a:t>
            </a:r>
          </a:p>
          <a:p>
            <a:pPr lvl="2"/>
            <a:r>
              <a:rPr lang="en-GB"/>
              <a:t>Job Title</a:t>
            </a:r>
          </a:p>
          <a:p>
            <a:pPr lvl="3"/>
            <a:r>
              <a:rPr lang="en-GB"/>
              <a:t>Phone number</a:t>
            </a:r>
          </a:p>
          <a:p>
            <a:pPr lvl="4"/>
            <a:r>
              <a:rPr lang="en-GB"/>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484632"/>
            <a:ext cx="1014984" cy="1325880"/>
          </a:xfrm>
        </p:spPr>
        <p:txBody>
          <a:bodyPr/>
          <a:lstStyle/>
          <a:p>
            <a:r>
              <a:rPr lang="en-GB" dirty="0"/>
              <a:t>Click icon to add picture</a:t>
            </a:r>
            <a:endParaRPr lang="en-US" dirty="0"/>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8194675" y="484632"/>
            <a:ext cx="1014984" cy="1325880"/>
          </a:xfrm>
        </p:spPr>
        <p:txBody>
          <a:bodyPr/>
          <a:lstStyle/>
          <a:p>
            <a:r>
              <a:rPr lang="en-GB" dirty="0"/>
              <a:t>Click icon to add picture</a:t>
            </a:r>
            <a:endParaRPr lang="en-US" dirty="0"/>
          </a:p>
        </p:txBody>
      </p:sp>
      <p:sp>
        <p:nvSpPr>
          <p:cNvPr id="11" name="Content Placeholder 3">
            <a:extLst>
              <a:ext uri="{FF2B5EF4-FFF2-40B4-BE49-F238E27FC236}">
                <a16:creationId xmlns:a16="http://schemas.microsoft.com/office/drawing/2014/main" id="{554C6034-081A-4BFE-B2CE-602FEB37E894}"/>
              </a:ext>
            </a:extLst>
          </p:cNvPr>
          <p:cNvSpPr>
            <a:spLocks noGrp="1"/>
          </p:cNvSpPr>
          <p:nvPr>
            <p:ph sz="quarter" idx="20"/>
          </p:nvPr>
        </p:nvSpPr>
        <p:spPr>
          <a:xfrm>
            <a:off x="554018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Content Placeholder 4">
            <a:extLst>
              <a:ext uri="{FF2B5EF4-FFF2-40B4-BE49-F238E27FC236}">
                <a16:creationId xmlns:a16="http://schemas.microsoft.com/office/drawing/2014/main" id="{67A48D65-8A27-42AE-A0D1-EE0630EC7252}"/>
              </a:ext>
            </a:extLst>
          </p:cNvPr>
          <p:cNvSpPr>
            <a:spLocks noGrp="1"/>
          </p:cNvSpPr>
          <p:nvPr>
            <p:ph sz="quarter" idx="21"/>
          </p:nvPr>
        </p:nvSpPr>
        <p:spPr>
          <a:xfrm>
            <a:off x="962977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Subtext Placeholder 1">
            <a:extLst>
              <a:ext uri="{FF2B5EF4-FFF2-40B4-BE49-F238E27FC236}">
                <a16:creationId xmlns:a16="http://schemas.microsoft.com/office/drawing/2014/main" id="{12865E1C-6DA8-498A-81C7-FD8C577ABDB4}"/>
              </a:ext>
            </a:extLst>
          </p:cNvPr>
          <p:cNvSpPr>
            <a:spLocks noGrp="1"/>
          </p:cNvSpPr>
          <p:nvPr>
            <p:ph type="body" sz="quarter" idx="22" hasCustomPrompt="1"/>
          </p:nvPr>
        </p:nvSpPr>
        <p:spPr>
          <a:xfrm>
            <a:off x="4096512"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GB"/>
              <a:t>subheading</a:t>
            </a:r>
          </a:p>
          <a:p>
            <a:pPr lvl="1"/>
            <a:r>
              <a:rPr lang="en-GB"/>
              <a:t>Second level</a:t>
            </a:r>
          </a:p>
          <a:p>
            <a:pPr lvl="2"/>
            <a:r>
              <a:rPr lang="en-GB"/>
              <a:t>Third level</a:t>
            </a:r>
          </a:p>
        </p:txBody>
      </p:sp>
      <p:sp>
        <p:nvSpPr>
          <p:cNvPr id="21" name="Subtext Placeholder 2">
            <a:extLst>
              <a:ext uri="{FF2B5EF4-FFF2-40B4-BE49-F238E27FC236}">
                <a16:creationId xmlns:a16="http://schemas.microsoft.com/office/drawing/2014/main" id="{C6251289-5F50-41B5-B26E-DBEFC133FB8A}"/>
              </a:ext>
            </a:extLst>
          </p:cNvPr>
          <p:cNvSpPr>
            <a:spLocks noGrp="1"/>
          </p:cNvSpPr>
          <p:nvPr>
            <p:ph type="body" sz="quarter" idx="23" hasCustomPrompt="1"/>
          </p:nvPr>
        </p:nvSpPr>
        <p:spPr>
          <a:xfrm>
            <a:off x="8194675"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GB"/>
              <a:t>subheading</a:t>
            </a:r>
          </a:p>
          <a:p>
            <a:pPr lvl="1"/>
            <a:r>
              <a:rPr lang="en-GB"/>
              <a:t>Second level</a:t>
            </a:r>
          </a:p>
          <a:p>
            <a:pPr lvl="2"/>
            <a:r>
              <a:rPr lang="en-GB"/>
              <a:t>Third level</a:t>
            </a:r>
          </a:p>
        </p:txBody>
      </p:sp>
    </p:spTree>
    <p:extLst>
      <p:ext uri="{BB962C8B-B14F-4D97-AF65-F5344CB8AC3E}">
        <p14:creationId xmlns:p14="http://schemas.microsoft.com/office/powerpoint/2010/main" val="22778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404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1175" y="1548314"/>
            <a:ext cx="2761488" cy="1929899"/>
          </a:xfrm>
        </p:spPr>
        <p:txBody>
          <a:bodyPr/>
          <a:lstStyle>
            <a:lvl1pPr>
              <a:lnSpc>
                <a:spcPct val="85000"/>
              </a:lnSpc>
              <a:defRPr sz="4400">
                <a:solidFill>
                  <a:schemeClr val="accent6"/>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761488"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GB"/>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BRE Vector Logo">
            <a:extLst>
              <a:ext uri="{FF2B5EF4-FFF2-40B4-BE49-F238E27FC236}">
                <a16:creationId xmlns:a16="http://schemas.microsoft.com/office/drawing/2014/main" id="{C56BE5B1-7E5E-48E5-86EF-238C8C404F73}"/>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0256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3BF08F72-5DA5-4CDC-BD31-56B19D41274D}"/>
              </a:ext>
            </a:extLst>
          </p:cNvPr>
          <p:cNvSpPr>
            <a:spLocks noGrp="1"/>
          </p:cNvSpPr>
          <p:nvPr>
            <p:ph sz="quarter" idx="20"/>
          </p:nvPr>
        </p:nvSpPr>
        <p:spPr>
          <a:xfrm>
            <a:off x="9731375" y="4730749"/>
            <a:ext cx="1949450" cy="1673225"/>
          </a:xfrm>
          <a:solidFill>
            <a:srgbClr val="CAD1D3">
              <a:alpha val="50000"/>
            </a:srgbClr>
          </a:solidFill>
        </p:spPr>
        <p:txBody>
          <a:bodyPr lIns="91440" tIns="54864" rIns="91440"/>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2" name="Content Placeholder 3">
            <a:extLst>
              <a:ext uri="{FF2B5EF4-FFF2-40B4-BE49-F238E27FC236}">
                <a16:creationId xmlns:a16="http://schemas.microsoft.com/office/drawing/2014/main" id="{FF7615E5-57D3-4615-A52B-F47F9839A106}"/>
              </a:ext>
            </a:extLst>
          </p:cNvPr>
          <p:cNvSpPr>
            <a:spLocks noGrp="1"/>
          </p:cNvSpPr>
          <p:nvPr>
            <p:ph sz="quarter" idx="19"/>
          </p:nvPr>
        </p:nvSpPr>
        <p:spPr>
          <a:xfrm>
            <a:off x="9731375" y="1601787"/>
            <a:ext cx="1949450" cy="3028951"/>
          </a:xfrm>
          <a:solidFill>
            <a:srgbClr val="C0D4CB"/>
          </a:solidFill>
        </p:spPr>
        <p:txBody>
          <a:bodyPr lIns="91440" tIns="54864" rIns="91440"/>
          <a:lstStyle>
            <a:lvl1pPr>
              <a:spcBef>
                <a:spcPts val="900"/>
              </a:spcBef>
              <a:spcAft>
                <a:spcPts val="0"/>
              </a:spcAft>
              <a:defRPr sz="1200">
                <a:solidFill>
                  <a:srgbClr val="012A2D"/>
                </a:solidFill>
                <a:latin typeface="Calibre Semibold" panose="020B0703030202060203" pitchFamily="34" charset="0"/>
              </a:defRPr>
            </a:lvl1pPr>
            <a:lvl2pPr>
              <a:spcBef>
                <a:spcPts val="600"/>
              </a:spcBef>
              <a:spcAft>
                <a:spcPts val="300"/>
              </a:spcAft>
              <a:defRPr sz="1200">
                <a:solidFill>
                  <a:srgbClr val="012A2D"/>
                </a:solidFill>
                <a:latin typeface="+mn-lt"/>
              </a:defRPr>
            </a:lvl2pPr>
            <a:lvl3pPr marL="17145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3pPr>
            <a:lvl4pPr marL="34290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Content Placeholder 2">
            <a:extLst>
              <a:ext uri="{FF2B5EF4-FFF2-40B4-BE49-F238E27FC236}">
                <a16:creationId xmlns:a16="http://schemas.microsoft.com/office/drawing/2014/main" id="{C3F90BDD-7ED1-4CD6-81EA-BFD58FE03CBD}"/>
              </a:ext>
            </a:extLst>
          </p:cNvPr>
          <p:cNvSpPr>
            <a:spLocks noGrp="1"/>
          </p:cNvSpPr>
          <p:nvPr>
            <p:ph sz="quarter" idx="18"/>
          </p:nvPr>
        </p:nvSpPr>
        <p:spPr>
          <a:xfrm>
            <a:off x="5119688" y="4105275"/>
            <a:ext cx="4511675" cy="2276475"/>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Table Placeholder 1">
            <a:extLst>
              <a:ext uri="{FF2B5EF4-FFF2-40B4-BE49-F238E27FC236}">
                <a16:creationId xmlns:a16="http://schemas.microsoft.com/office/drawing/2014/main" id="{146D3712-06DF-4D30-8F2A-CC5D2D7B0B37}"/>
              </a:ext>
            </a:extLst>
          </p:cNvPr>
          <p:cNvSpPr>
            <a:spLocks noGrp="1"/>
          </p:cNvSpPr>
          <p:nvPr>
            <p:ph type="tbl" sz="quarter" idx="17" hasCustomPrompt="1"/>
          </p:nvPr>
        </p:nvSpPr>
        <p:spPr>
          <a:xfrm>
            <a:off x="5119688" y="2852738"/>
            <a:ext cx="4511675" cy="1149350"/>
          </a:xfrm>
        </p:spPr>
        <p:txBody>
          <a:bodyPr/>
          <a:lstStyle>
            <a:lvl1pPr>
              <a:defRPr sz="1200"/>
            </a:lvl1pPr>
          </a:lstStyle>
          <a:p>
            <a:r>
              <a:rPr lang="en-GB" dirty="0"/>
              <a:t>Insert table here as needed</a:t>
            </a:r>
          </a:p>
        </p:txBody>
      </p:sp>
      <p:sp>
        <p:nvSpPr>
          <p:cNvPr id="8" name="Content Placeholder 1">
            <a:extLst>
              <a:ext uri="{FF2B5EF4-FFF2-40B4-BE49-F238E27FC236}">
                <a16:creationId xmlns:a16="http://schemas.microsoft.com/office/drawing/2014/main" id="{26CBCABB-0850-4F03-9016-D2536E7E069E}"/>
              </a:ext>
            </a:extLst>
          </p:cNvPr>
          <p:cNvSpPr>
            <a:spLocks noGrp="1"/>
          </p:cNvSpPr>
          <p:nvPr>
            <p:ph sz="quarter" idx="16"/>
          </p:nvPr>
        </p:nvSpPr>
        <p:spPr>
          <a:xfrm>
            <a:off x="5119688" y="1601788"/>
            <a:ext cx="4511675" cy="1149350"/>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3478213"/>
            <a:ext cx="1435100" cy="2903354"/>
          </a:xfrm>
        </p:spPr>
        <p:txBody>
          <a:bodyPr/>
          <a:lstStyle>
            <a:lvl1pPr>
              <a:spcBef>
                <a:spcPts val="0"/>
              </a:spcBef>
              <a:spcAft>
                <a:spcPts val="0"/>
              </a:spcAft>
              <a:defRPr sz="1200">
                <a:latin typeface="Calibre Semibold" panose="020B0703030202060203" pitchFamily="34" charset="0"/>
              </a:defRPr>
            </a:lvl1pPr>
            <a:lvl2pPr>
              <a:spcAft>
                <a:spcPts val="300"/>
              </a:spcAft>
              <a:defRPr sz="1200">
                <a:latin typeface="+mn-lt"/>
              </a:defRPr>
            </a:lvl2pPr>
            <a:lvl3pPr>
              <a:spcBef>
                <a:spcPts val="0"/>
              </a:spcBef>
              <a:spcAft>
                <a:spcPts val="0"/>
              </a:spcAft>
              <a:defRPr sz="1200">
                <a:latin typeface="Calibre Light" panose="020B0303030202060203" pitchFamily="34" charset="0"/>
              </a:defRPr>
            </a:lvl3pPr>
            <a:lvl4pPr>
              <a:defRPr sz="1050">
                <a:latin typeface="Calibre Light" panose="020B0303030202060203" pitchFamily="34" charset="0"/>
              </a:defRPr>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435100" cy="1676148"/>
          </a:xfrm>
          <a:solidFill>
            <a:srgbClr val="F6F6F6"/>
          </a:solidFill>
        </p:spPr>
        <p:txBody>
          <a:bodyPr rIns="0" anchor="ctr" anchorCtr="0"/>
          <a:lstStyle>
            <a:lvl1pPr algn="ctr">
              <a:defRPr sz="1600"/>
            </a:lvl1pPr>
          </a:lstStyle>
          <a:p>
            <a:r>
              <a:rPr lang="en-GB" dirty="0"/>
              <a:t>Click here to insert headshot</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950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5631346"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3">
            <a:extLst>
              <a:ext uri="{FF2B5EF4-FFF2-40B4-BE49-F238E27FC236}">
                <a16:creationId xmlns:a16="http://schemas.microsoft.com/office/drawing/2014/main" id="{9EADD532-B75A-4258-AC29-C8D025BF20A7}"/>
              </a:ext>
            </a:extLst>
          </p:cNvPr>
          <p:cNvSpPr>
            <a:spLocks noGrp="1"/>
          </p:cNvSpPr>
          <p:nvPr>
            <p:ph sz="quarter" idx="14"/>
          </p:nvPr>
        </p:nvSpPr>
        <p:spPr>
          <a:xfrm>
            <a:off x="7678244"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4">
            <a:extLst>
              <a:ext uri="{FF2B5EF4-FFF2-40B4-BE49-F238E27FC236}">
                <a16:creationId xmlns:a16="http://schemas.microsoft.com/office/drawing/2014/main" id="{24BB281D-39A9-4C36-9770-9CE2852F74CE}"/>
              </a:ext>
            </a:extLst>
          </p:cNvPr>
          <p:cNvSpPr>
            <a:spLocks noGrp="1"/>
          </p:cNvSpPr>
          <p:nvPr>
            <p:ph sz="quarter" idx="15"/>
          </p:nvPr>
        </p:nvSpPr>
        <p:spPr>
          <a:xfrm>
            <a:off x="9725143" y="2851983"/>
            <a:ext cx="1947672" cy="3551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75540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Column + 2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194767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5245" y="1601787"/>
            <a:ext cx="194767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7683500" y="1601787"/>
            <a:ext cx="1947672" cy="4802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4">
            <a:extLst>
              <a:ext uri="{FF2B5EF4-FFF2-40B4-BE49-F238E27FC236}">
                <a16:creationId xmlns:a16="http://schemas.microsoft.com/office/drawing/2014/main" id="{492675E5-115E-49D4-9D4F-88FD98AD1529}"/>
              </a:ext>
            </a:extLst>
          </p:cNvPr>
          <p:cNvSpPr>
            <a:spLocks noGrp="1"/>
          </p:cNvSpPr>
          <p:nvPr>
            <p:ph sz="quarter" idx="17"/>
          </p:nvPr>
        </p:nvSpPr>
        <p:spPr>
          <a:xfrm>
            <a:off x="9722611" y="1601788"/>
            <a:ext cx="1947672" cy="48045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63225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1947991" cy="1563624"/>
          </a:xfrm>
        </p:spPr>
        <p:txBody>
          <a:bodyPr/>
          <a:lstStyle/>
          <a:p>
            <a:r>
              <a:rPr lang="en-GB" dirty="0"/>
              <a:t>Click icon to add picture</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3909"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5633115" y="1601788"/>
            <a:ext cx="1947991" cy="1563624"/>
          </a:xfrm>
        </p:spPr>
        <p:txBody>
          <a:bodyPr/>
          <a:lstStyle/>
          <a:p>
            <a:r>
              <a:rPr lang="en-GB" dirty="0"/>
              <a:t>Click icon to add picture</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5633115"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7683372"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7681786" y="1601788"/>
            <a:ext cx="1947991" cy="1563624"/>
          </a:xfrm>
        </p:spPr>
        <p:txBody>
          <a:bodyPr/>
          <a:lstStyle/>
          <a:p>
            <a:r>
              <a:rPr lang="en-GB" dirty="0"/>
              <a:t>Click icon to add picture</a:t>
            </a:r>
            <a:endParaRPr lang="en-US"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7681786"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0" name="Content Placeholder 4">
            <a:extLst>
              <a:ext uri="{FF2B5EF4-FFF2-40B4-BE49-F238E27FC236}">
                <a16:creationId xmlns:a16="http://schemas.microsoft.com/office/drawing/2014/main" id="{E8AF4775-5960-4028-BD81-98CE17CB9110}"/>
              </a:ext>
            </a:extLst>
          </p:cNvPr>
          <p:cNvSpPr>
            <a:spLocks noGrp="1"/>
          </p:cNvSpPr>
          <p:nvPr>
            <p:ph sz="quarter" idx="23"/>
          </p:nvPr>
        </p:nvSpPr>
        <p:spPr>
          <a:xfrm>
            <a:off x="9731375" y="3492500"/>
            <a:ext cx="1947863" cy="2911475"/>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Picture Placeholder 4">
            <a:extLst>
              <a:ext uri="{FF2B5EF4-FFF2-40B4-BE49-F238E27FC236}">
                <a16:creationId xmlns:a16="http://schemas.microsoft.com/office/drawing/2014/main" id="{90576EDB-876E-43D9-B5AB-42B0946B0D46}"/>
              </a:ext>
            </a:extLst>
          </p:cNvPr>
          <p:cNvSpPr>
            <a:spLocks noGrp="1"/>
          </p:cNvSpPr>
          <p:nvPr>
            <p:ph type="pic" sz="quarter" idx="22"/>
          </p:nvPr>
        </p:nvSpPr>
        <p:spPr>
          <a:xfrm>
            <a:off x="9731375" y="1601788"/>
            <a:ext cx="1947991" cy="1563687"/>
          </a:xfrm>
        </p:spPr>
        <p:txBody>
          <a:bodyPr/>
          <a:lstStyle/>
          <a:p>
            <a:r>
              <a:rPr lang="en-GB" dirty="0"/>
              <a:t>Click icon to add picture</a:t>
            </a:r>
          </a:p>
        </p:txBody>
      </p:sp>
      <p:sp>
        <p:nvSpPr>
          <p:cNvPr id="14" name="Subheading Placeholder 4">
            <a:extLst>
              <a:ext uri="{FF2B5EF4-FFF2-40B4-BE49-F238E27FC236}">
                <a16:creationId xmlns:a16="http://schemas.microsoft.com/office/drawing/2014/main" id="{8747FC40-DD0F-400B-B030-B52E1E681067}"/>
              </a:ext>
            </a:extLst>
          </p:cNvPr>
          <p:cNvSpPr>
            <a:spLocks noGrp="1"/>
          </p:cNvSpPr>
          <p:nvPr>
            <p:ph type="body" sz="quarter" idx="21" hasCustomPrompt="1"/>
          </p:nvPr>
        </p:nvSpPr>
        <p:spPr>
          <a:xfrm>
            <a:off x="9731375" y="914400"/>
            <a:ext cx="1947991" cy="584200"/>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Tree>
    <p:extLst>
      <p:ext uri="{BB962C8B-B14F-4D97-AF65-F5344CB8AC3E}">
        <p14:creationId xmlns:p14="http://schemas.microsoft.com/office/powerpoint/2010/main" val="2540256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7068312" cy="11338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1503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6">
            <a:extLst>
              <a:ext uri="{FF2B5EF4-FFF2-40B4-BE49-F238E27FC236}">
                <a16:creationId xmlns:a16="http://schemas.microsoft.com/office/drawing/2014/main" id="{D56F0673-94EF-48CC-9CE4-73C172F82EC0}"/>
              </a:ext>
            </a:extLst>
          </p:cNvPr>
          <p:cNvSpPr>
            <a:spLocks noGrp="1"/>
          </p:cNvSpPr>
          <p:nvPr>
            <p:ph sz="quarter" idx="13"/>
          </p:nvPr>
        </p:nvSpPr>
        <p:spPr>
          <a:xfrm>
            <a:off x="7169784"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3542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983479"/>
            <a:ext cx="7589010" cy="899795"/>
          </a:xfrm>
        </p:spPr>
        <p:txBody>
          <a:bodyPr tIns="100584"/>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p:txBody>
      </p:sp>
      <p:sp>
        <p:nvSpPr>
          <p:cNvPr id="8" name="Stat Placeholder 1">
            <a:extLst>
              <a:ext uri="{FF2B5EF4-FFF2-40B4-BE49-F238E27FC236}">
                <a16:creationId xmlns:a16="http://schemas.microsoft.com/office/drawing/2014/main" id="{BD5B0268-6D86-4322-907B-D2857B858C19}"/>
              </a:ext>
            </a:extLst>
          </p:cNvPr>
          <p:cNvSpPr>
            <a:spLocks noGrp="1"/>
          </p:cNvSpPr>
          <p:nvPr>
            <p:ph sz="quarter" idx="13" hasCustomPrompt="1"/>
          </p:nvPr>
        </p:nvSpPr>
        <p:spPr>
          <a:xfrm>
            <a:off x="3584448" y="1601788"/>
            <a:ext cx="2459736" cy="3026664"/>
          </a:xfrm>
          <a:solidFill>
            <a:schemeClr val="bg2"/>
          </a:solidFill>
        </p:spPr>
        <p:txBody>
          <a:bodyPr lIns="182880" tIns="182880" rIns="182880" bIns="182880"/>
          <a:lstStyle>
            <a:lvl1pPr marL="0" indent="0">
              <a:spcAft>
                <a:spcPts val="0"/>
              </a:spcAft>
              <a:buFontTx/>
              <a:buNone/>
              <a:defRPr lang="en-US" sz="6000" b="0" dirty="0" smtClean="0">
                <a:solidFill>
                  <a:srgbClr val="012A2D"/>
                </a:solidFill>
                <a:latin typeface="Calibre Light" panose="020B0303030202060203" pitchFamily="34" charset="0"/>
                <a:ea typeface="+mn-ea"/>
                <a:cs typeface="+mn-cs"/>
              </a:defRPr>
            </a:lvl1pPr>
            <a:lvl2pPr>
              <a:spcBef>
                <a:spcPts val="0"/>
              </a:spcBef>
              <a:spcAft>
                <a:spcPts val="600"/>
              </a:spcAft>
              <a:defRPr lang="en-US" sz="2200" dirty="0" smtClean="0">
                <a:solidFill>
                  <a:srgbClr val="012A2D"/>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rgbClr val="012A2D"/>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#value</a:t>
            </a:r>
          </a:p>
          <a:p>
            <a:pPr lvl="1"/>
            <a:r>
              <a:rPr lang="en-GB"/>
              <a:t>unit</a:t>
            </a:r>
          </a:p>
          <a:p>
            <a:pPr lvl="2"/>
            <a:r>
              <a:rPr lang="en-GB"/>
              <a:t>Description</a:t>
            </a:r>
          </a:p>
        </p:txBody>
      </p:sp>
      <p:sp>
        <p:nvSpPr>
          <p:cNvPr id="10" name="Stat Placeholder 2">
            <a:extLst>
              <a:ext uri="{FF2B5EF4-FFF2-40B4-BE49-F238E27FC236}">
                <a16:creationId xmlns:a16="http://schemas.microsoft.com/office/drawing/2014/main" id="{59502AB8-1EEA-43E9-995E-A64DEF4206AF}"/>
              </a:ext>
            </a:extLst>
          </p:cNvPr>
          <p:cNvSpPr>
            <a:spLocks noGrp="1"/>
          </p:cNvSpPr>
          <p:nvPr>
            <p:ph sz="quarter" idx="14" hasCustomPrompt="1"/>
          </p:nvPr>
        </p:nvSpPr>
        <p:spPr>
          <a:xfrm>
            <a:off x="6149085" y="1601788"/>
            <a:ext cx="2459736" cy="3026664"/>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a:t>#value</a:t>
            </a:r>
          </a:p>
          <a:p>
            <a:pPr lvl="1"/>
            <a:r>
              <a:rPr lang="en-GB"/>
              <a:t>unit</a:t>
            </a:r>
          </a:p>
          <a:p>
            <a:pPr lvl="2"/>
            <a:r>
              <a:rPr lang="en-GB"/>
              <a:t>Description</a:t>
            </a:r>
          </a:p>
        </p:txBody>
      </p:sp>
      <p:sp>
        <p:nvSpPr>
          <p:cNvPr id="12" name="Stat Placeholder 3">
            <a:extLst>
              <a:ext uri="{FF2B5EF4-FFF2-40B4-BE49-F238E27FC236}">
                <a16:creationId xmlns:a16="http://schemas.microsoft.com/office/drawing/2014/main" id="{24107E57-4088-4008-A2A0-5AE3E7C5938D}"/>
              </a:ext>
            </a:extLst>
          </p:cNvPr>
          <p:cNvSpPr>
            <a:spLocks noGrp="1"/>
          </p:cNvSpPr>
          <p:nvPr>
            <p:ph sz="quarter" idx="15" hasCustomPrompt="1"/>
          </p:nvPr>
        </p:nvSpPr>
        <p:spPr>
          <a:xfrm>
            <a:off x="8713722" y="1601788"/>
            <a:ext cx="2459736" cy="3026664"/>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a:t>#value</a:t>
            </a:r>
          </a:p>
          <a:p>
            <a:pPr lvl="1"/>
            <a:r>
              <a:rPr lang="en-GB"/>
              <a:t>unit</a:t>
            </a:r>
          </a:p>
          <a:p>
            <a:pPr lvl="2"/>
            <a:r>
              <a:rPr lang="en-GB"/>
              <a:t>Description</a:t>
            </a:r>
          </a:p>
        </p:txBody>
      </p:sp>
    </p:spTree>
    <p:extLst>
      <p:ext uri="{BB962C8B-B14F-4D97-AF65-F5344CB8AC3E}">
        <p14:creationId xmlns:p14="http://schemas.microsoft.com/office/powerpoint/2010/main" val="1507025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11175"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409733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3" name="Content Placeholder 2">
            <a:extLst>
              <a:ext uri="{FF2B5EF4-FFF2-40B4-BE49-F238E27FC236}">
                <a16:creationId xmlns:a16="http://schemas.microsoft.com/office/drawing/2014/main" id="{D109E005-B2BA-4999-8A04-E6B566F973B6}"/>
              </a:ext>
            </a:extLst>
          </p:cNvPr>
          <p:cNvSpPr>
            <a:spLocks noGrp="1"/>
          </p:cNvSpPr>
          <p:nvPr>
            <p:ph sz="quarter" idx="14" hasCustomPrompt="1"/>
          </p:nvPr>
        </p:nvSpPr>
        <p:spPr>
          <a:xfrm>
            <a:off x="2430234"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15" name="Content Placeholder 3">
            <a:extLst>
              <a:ext uri="{FF2B5EF4-FFF2-40B4-BE49-F238E27FC236}">
                <a16:creationId xmlns:a16="http://schemas.microsoft.com/office/drawing/2014/main" id="{F45962CF-14ED-433A-BEBC-3DEED0C8B537}"/>
              </a:ext>
            </a:extLst>
          </p:cNvPr>
          <p:cNvSpPr>
            <a:spLocks noGrp="1"/>
          </p:cNvSpPr>
          <p:nvPr>
            <p:ph sz="quarter" idx="15" hasCustomPrompt="1"/>
          </p:nvPr>
        </p:nvSpPr>
        <p:spPr>
          <a:xfrm>
            <a:off x="4349293"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17" name="Content Placeholder 4">
            <a:extLst>
              <a:ext uri="{FF2B5EF4-FFF2-40B4-BE49-F238E27FC236}">
                <a16:creationId xmlns:a16="http://schemas.microsoft.com/office/drawing/2014/main" id="{518F096B-0147-4946-81A3-07EB1711EDC7}"/>
              </a:ext>
            </a:extLst>
          </p:cNvPr>
          <p:cNvSpPr>
            <a:spLocks noGrp="1"/>
          </p:cNvSpPr>
          <p:nvPr>
            <p:ph sz="quarter" idx="16" hasCustomPrompt="1"/>
          </p:nvPr>
        </p:nvSpPr>
        <p:spPr>
          <a:xfrm>
            <a:off x="6268352"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19" name="Content Placeholder 5">
            <a:extLst>
              <a:ext uri="{FF2B5EF4-FFF2-40B4-BE49-F238E27FC236}">
                <a16:creationId xmlns:a16="http://schemas.microsoft.com/office/drawing/2014/main" id="{EA40C76A-4A1B-426F-A0F3-27766FBEEA41}"/>
              </a:ext>
            </a:extLst>
          </p:cNvPr>
          <p:cNvSpPr>
            <a:spLocks noGrp="1"/>
          </p:cNvSpPr>
          <p:nvPr>
            <p:ph sz="quarter" idx="17" hasCustomPrompt="1"/>
          </p:nvPr>
        </p:nvSpPr>
        <p:spPr>
          <a:xfrm>
            <a:off x="8187411"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1" name="Content Placeholder 6">
            <a:extLst>
              <a:ext uri="{FF2B5EF4-FFF2-40B4-BE49-F238E27FC236}">
                <a16:creationId xmlns:a16="http://schemas.microsoft.com/office/drawing/2014/main" id="{00880DC7-B2DC-443C-BD83-32F04028CCEB}"/>
              </a:ext>
            </a:extLst>
          </p:cNvPr>
          <p:cNvSpPr>
            <a:spLocks noGrp="1"/>
          </p:cNvSpPr>
          <p:nvPr>
            <p:ph sz="quarter" idx="18" hasCustomPrompt="1"/>
          </p:nvPr>
        </p:nvSpPr>
        <p:spPr>
          <a:xfrm>
            <a:off x="10106470"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3" name="Content Placeholder 7">
            <a:extLst>
              <a:ext uri="{FF2B5EF4-FFF2-40B4-BE49-F238E27FC236}">
                <a16:creationId xmlns:a16="http://schemas.microsoft.com/office/drawing/2014/main" id="{6DDE0339-BB90-41F5-96AE-14CB971FF015}"/>
              </a:ext>
            </a:extLst>
          </p:cNvPr>
          <p:cNvSpPr>
            <a:spLocks noGrp="1"/>
          </p:cNvSpPr>
          <p:nvPr>
            <p:ph sz="quarter" idx="19" hasCustomPrompt="1"/>
          </p:nvPr>
        </p:nvSpPr>
        <p:spPr>
          <a:xfrm>
            <a:off x="511175"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5" name="Content Placeholder 8">
            <a:extLst>
              <a:ext uri="{FF2B5EF4-FFF2-40B4-BE49-F238E27FC236}">
                <a16:creationId xmlns:a16="http://schemas.microsoft.com/office/drawing/2014/main" id="{A1F04957-65BD-46E7-8548-07F8CDAC2190}"/>
              </a:ext>
            </a:extLst>
          </p:cNvPr>
          <p:cNvSpPr>
            <a:spLocks noGrp="1"/>
          </p:cNvSpPr>
          <p:nvPr>
            <p:ph sz="quarter" idx="20" hasCustomPrompt="1"/>
          </p:nvPr>
        </p:nvSpPr>
        <p:spPr>
          <a:xfrm>
            <a:off x="2430234"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7" name="Content Placeholder 9">
            <a:extLst>
              <a:ext uri="{FF2B5EF4-FFF2-40B4-BE49-F238E27FC236}">
                <a16:creationId xmlns:a16="http://schemas.microsoft.com/office/drawing/2014/main" id="{740494B8-C381-414A-BB7A-A8D06AE30DB3}"/>
              </a:ext>
            </a:extLst>
          </p:cNvPr>
          <p:cNvSpPr>
            <a:spLocks noGrp="1"/>
          </p:cNvSpPr>
          <p:nvPr>
            <p:ph sz="quarter" idx="21" hasCustomPrompt="1"/>
          </p:nvPr>
        </p:nvSpPr>
        <p:spPr>
          <a:xfrm>
            <a:off x="4349293"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29" name="Content Placeholder 10">
            <a:extLst>
              <a:ext uri="{FF2B5EF4-FFF2-40B4-BE49-F238E27FC236}">
                <a16:creationId xmlns:a16="http://schemas.microsoft.com/office/drawing/2014/main" id="{2C81939D-325D-4011-9F79-84C4BFECFDF8}"/>
              </a:ext>
            </a:extLst>
          </p:cNvPr>
          <p:cNvSpPr>
            <a:spLocks noGrp="1"/>
          </p:cNvSpPr>
          <p:nvPr>
            <p:ph sz="quarter" idx="22" hasCustomPrompt="1"/>
          </p:nvPr>
        </p:nvSpPr>
        <p:spPr>
          <a:xfrm>
            <a:off x="6268352"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31" name="Content Placeholder 11">
            <a:extLst>
              <a:ext uri="{FF2B5EF4-FFF2-40B4-BE49-F238E27FC236}">
                <a16:creationId xmlns:a16="http://schemas.microsoft.com/office/drawing/2014/main" id="{756E2DB3-5433-44FE-AD07-FBBE3D440AB4}"/>
              </a:ext>
            </a:extLst>
          </p:cNvPr>
          <p:cNvSpPr>
            <a:spLocks noGrp="1"/>
          </p:cNvSpPr>
          <p:nvPr>
            <p:ph sz="quarter" idx="23" hasCustomPrompt="1"/>
          </p:nvPr>
        </p:nvSpPr>
        <p:spPr>
          <a:xfrm>
            <a:off x="8187411"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
        <p:nvSpPr>
          <p:cNvPr id="33" name="Content Placeholder 12">
            <a:extLst>
              <a:ext uri="{FF2B5EF4-FFF2-40B4-BE49-F238E27FC236}">
                <a16:creationId xmlns:a16="http://schemas.microsoft.com/office/drawing/2014/main" id="{357A8F6B-63E2-4777-82D3-6D7B324D3ED2}"/>
              </a:ext>
            </a:extLst>
          </p:cNvPr>
          <p:cNvSpPr>
            <a:spLocks noGrp="1"/>
          </p:cNvSpPr>
          <p:nvPr>
            <p:ph sz="quarter" idx="24" hasCustomPrompt="1"/>
          </p:nvPr>
        </p:nvSpPr>
        <p:spPr>
          <a:xfrm>
            <a:off x="10106470"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a:t>subtitle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888438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Tree>
    <p:extLst>
      <p:ext uri="{BB962C8B-B14F-4D97-AF65-F5344CB8AC3E}">
        <p14:creationId xmlns:p14="http://schemas.microsoft.com/office/powerpoint/2010/main" val="517997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46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Cover 4">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GB"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6" y="571774"/>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GB"/>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BRE Vector Logo">
            <a:extLst>
              <a:ext uri="{FF2B5EF4-FFF2-40B4-BE49-F238E27FC236}">
                <a16:creationId xmlns:a16="http://schemas.microsoft.com/office/drawing/2014/main" id="{2E2EAA08-5BCE-48AA-B638-B6BB3E345AA7}"/>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40782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Tree>
    <p:extLst>
      <p:ext uri="{BB962C8B-B14F-4D97-AF65-F5344CB8AC3E}">
        <p14:creationId xmlns:p14="http://schemas.microsoft.com/office/powerpoint/2010/main" val="61344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taViz - Text &amp;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3582988" y="1600200"/>
            <a:ext cx="8097837" cy="4495800"/>
          </a:xfrm>
        </p:spPr>
        <p:txBody>
          <a:bodyPr/>
          <a:lstStyle/>
          <a:p>
            <a:r>
              <a:rPr lang="en-GB" dirty="0"/>
              <a:t>Click icon to add chart</a:t>
            </a:r>
            <a:endParaRPr lang="en-US" dirty="0"/>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508000" y="1601787"/>
            <a:ext cx="2973388" cy="4494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2987" y="973138"/>
            <a:ext cx="8097837"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3" cy="398398"/>
          </a:xfrm>
        </p:spPr>
        <p:txBody>
          <a:bodyPr/>
          <a:lstStyle/>
          <a:p>
            <a:r>
              <a:rPr lang="en-GB"/>
              <a:t>Click to edit Master title style</a:t>
            </a:r>
          </a:p>
        </p:txBody>
      </p:sp>
      <p:sp>
        <p:nvSpPr>
          <p:cNvPr id="9" name="Rectangle 8">
            <a:extLst>
              <a:ext uri="{FF2B5EF4-FFF2-40B4-BE49-F238E27FC236}">
                <a16:creationId xmlns:a16="http://schemas.microsoft.com/office/drawing/2014/main" id="{CEB4F623-0894-4D0D-8978-0BFBBCC955C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373690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taViz - 1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11172825"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9" name="Rectangle 8">
            <a:extLst>
              <a:ext uri="{FF2B5EF4-FFF2-40B4-BE49-F238E27FC236}">
                <a16:creationId xmlns:a16="http://schemas.microsoft.com/office/drawing/2014/main" id="{0891508E-3D5B-4491-9DE0-5F5F108BBF2E}"/>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408684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taViz - 2 Charts 1:2">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3582988" y="6272784"/>
            <a:ext cx="8101012"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3582988" y="1600200"/>
            <a:ext cx="8101012" cy="4495800"/>
          </a:xfrm>
        </p:spPr>
        <p:txBody>
          <a:bodyPr/>
          <a:lstStyle/>
          <a:p>
            <a:r>
              <a:rPr lang="en-GB" dirty="0"/>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3582988" y="973138"/>
            <a:ext cx="8101012"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297338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2973388"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2973388"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12" name="Rectangle 11">
            <a:extLst>
              <a:ext uri="{FF2B5EF4-FFF2-40B4-BE49-F238E27FC236}">
                <a16:creationId xmlns:a16="http://schemas.microsoft.com/office/drawing/2014/main" id="{73B0B34B-8B5C-45C7-8ED6-E6E702F7860F}"/>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357654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taViz - 2 Charts 1:1">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6148386" y="6272784"/>
            <a:ext cx="553561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6148386" y="1600200"/>
            <a:ext cx="5535614" cy="4495800"/>
          </a:xfrm>
        </p:spPr>
        <p:txBody>
          <a:bodyPr/>
          <a:lstStyle/>
          <a:p>
            <a:r>
              <a:rPr lang="en-GB" dirty="0"/>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6148386" y="973138"/>
            <a:ext cx="553561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7999" y="6272784"/>
            <a:ext cx="5535613"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7999" y="1600200"/>
            <a:ext cx="5535613"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8" y="974154"/>
            <a:ext cx="5535613"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12" name="Rectangle 11">
            <a:extLst>
              <a:ext uri="{FF2B5EF4-FFF2-40B4-BE49-F238E27FC236}">
                <a16:creationId xmlns:a16="http://schemas.microsoft.com/office/drawing/2014/main" id="{539BB95B-E1EA-4AF4-B13C-51870DBAC21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9456381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taViz - 3 Charts">
    <p:spTree>
      <p:nvGrpSpPr>
        <p:cNvPr id="1" name=""/>
        <p:cNvGrpSpPr/>
        <p:nvPr/>
      </p:nvGrpSpPr>
      <p:grpSpPr>
        <a:xfrm>
          <a:off x="0" y="0"/>
          <a:ext cx="0" cy="0"/>
          <a:chOff x="0" y="0"/>
          <a:chExt cx="0" cy="0"/>
        </a:xfrm>
      </p:grpSpPr>
      <p:sp>
        <p:nvSpPr>
          <p:cNvPr id="14" name="Source Placeholder 3">
            <a:extLst>
              <a:ext uri="{FF2B5EF4-FFF2-40B4-BE49-F238E27FC236}">
                <a16:creationId xmlns:a16="http://schemas.microsoft.com/office/drawing/2014/main" id="{D6AE0AA0-FEF7-46E7-8BC9-EB6D66ADC8E4}"/>
              </a:ext>
            </a:extLst>
          </p:cNvPr>
          <p:cNvSpPr>
            <a:spLocks noGrp="1"/>
          </p:cNvSpPr>
          <p:nvPr>
            <p:ph type="body" sz="quarter" idx="21" hasCustomPrompt="1"/>
          </p:nvPr>
        </p:nvSpPr>
        <p:spPr>
          <a:xfrm>
            <a:off x="7678040"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2" name="Chart Placeholder 3">
            <a:extLst>
              <a:ext uri="{FF2B5EF4-FFF2-40B4-BE49-F238E27FC236}">
                <a16:creationId xmlns:a16="http://schemas.microsoft.com/office/drawing/2014/main" id="{41D3DC06-D2A2-4F90-B91A-8FFA8737D3B8}"/>
              </a:ext>
            </a:extLst>
          </p:cNvPr>
          <p:cNvSpPr>
            <a:spLocks noGrp="1"/>
          </p:cNvSpPr>
          <p:nvPr>
            <p:ph type="chart" sz="quarter" idx="20"/>
          </p:nvPr>
        </p:nvSpPr>
        <p:spPr>
          <a:xfrm>
            <a:off x="7678040" y="1600200"/>
            <a:ext cx="3483864" cy="4495800"/>
          </a:xfrm>
        </p:spPr>
        <p:txBody>
          <a:bodyPr/>
          <a:lstStyle/>
          <a:p>
            <a:r>
              <a:rPr lang="en-GB" dirty="0"/>
              <a:t>Click icon to add chart</a:t>
            </a:r>
            <a:endParaRPr lang="en-US" dirty="0"/>
          </a:p>
        </p:txBody>
      </p:sp>
      <p:sp>
        <p:nvSpPr>
          <p:cNvPr id="5" name="Subheading Placeholder 3">
            <a:extLst>
              <a:ext uri="{FF2B5EF4-FFF2-40B4-BE49-F238E27FC236}">
                <a16:creationId xmlns:a16="http://schemas.microsoft.com/office/drawing/2014/main" id="{0CCB7705-183B-47CB-8EBE-D47E0F723930}"/>
              </a:ext>
            </a:extLst>
          </p:cNvPr>
          <p:cNvSpPr>
            <a:spLocks noGrp="1"/>
          </p:cNvSpPr>
          <p:nvPr>
            <p:ph type="body" sz="quarter" idx="19" hasCustomPrompt="1"/>
          </p:nvPr>
        </p:nvSpPr>
        <p:spPr>
          <a:xfrm>
            <a:off x="7678040"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4094163"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4094163" y="1600200"/>
            <a:ext cx="3483864" cy="4495800"/>
          </a:xfrm>
        </p:spPr>
        <p:txBody>
          <a:bodyPr/>
          <a:lstStyle/>
          <a:p>
            <a:r>
              <a:rPr lang="en-GB" dirty="0"/>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4094163"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4437"/>
            <a:ext cx="3486150"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3486150" cy="4495800"/>
          </a:xfrm>
        </p:spPr>
        <p:txBody>
          <a:bodyPr/>
          <a:lstStyle/>
          <a:p>
            <a:r>
              <a:rPr lang="en-GB" dirty="0"/>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3486150"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15" name="Rectangle 14">
            <a:extLst>
              <a:ext uri="{FF2B5EF4-FFF2-40B4-BE49-F238E27FC236}">
                <a16:creationId xmlns:a16="http://schemas.microsoft.com/office/drawing/2014/main" id="{ABCA4E9F-9C9D-48B1-801F-C93D4283947C}"/>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4110569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taViz - Title Only">
    <p:spTree>
      <p:nvGrpSpPr>
        <p:cNvPr id="1" name=""/>
        <p:cNvGrpSpPr/>
        <p:nvPr/>
      </p:nvGrpSpPr>
      <p:grpSpPr>
        <a:xfrm>
          <a:off x="0" y="0"/>
          <a:ext cx="0" cy="0"/>
          <a:chOff x="0" y="0"/>
          <a:chExt cx="0" cy="0"/>
        </a:xfrm>
      </p:grpSpPr>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t"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GB"/>
              <a:t>Click to edit Master title style</a:t>
            </a:r>
          </a:p>
        </p:txBody>
      </p:sp>
      <p:sp>
        <p:nvSpPr>
          <p:cNvPr id="5" name="Rectangle 4">
            <a:extLst>
              <a:ext uri="{FF2B5EF4-FFF2-40B4-BE49-F238E27FC236}">
                <a16:creationId xmlns:a16="http://schemas.microsoft.com/office/drawing/2014/main" id="{92693A9B-C3DC-4DC4-8E9A-7A879A723001}"/>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467314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0212" cy="180975"/>
          </a:xfrm>
        </p:spPr>
        <p:txBody>
          <a:bodyPr wrap="none" anchor="b" anchorCtr="0"/>
          <a:lstStyle>
            <a:lvl1pPr>
              <a:defRPr sz="900">
                <a:solidFill>
                  <a:srgbClr val="80BBAD"/>
                </a:solidFill>
                <a:latin typeface="Space Mono" panose="02000509040000020004" pitchFamily="49" charset="0"/>
              </a:defRPr>
            </a:lvl1pPr>
          </a:lstStyle>
          <a:p>
            <a:pPr lvl="0"/>
            <a:r>
              <a:rPr lang="en-GB"/>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GB"/>
              <a:t>Asset/Property name,</a:t>
            </a:r>
            <a:br>
              <a:rPr lang="en-GB"/>
            </a:br>
            <a:r>
              <a:rPr lang="en-GB"/>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5" y="2852738"/>
            <a:ext cx="3486148" cy="3551237"/>
          </a:xfrm>
          <a:solidFill>
            <a:srgbClr val="CBCDCB"/>
          </a:solidFill>
        </p:spPr>
        <p:txBody>
          <a:bodyPr rIns="0" anchor="ctr" anchorCtr="0"/>
          <a:lstStyle>
            <a:lvl1pPr algn="ctr">
              <a:defRPr/>
            </a:lvl1pPr>
          </a:lstStyle>
          <a:p>
            <a:r>
              <a:rPr lang="en-GB" dirty="0"/>
              <a:t>Click icon to add picture</a:t>
            </a:r>
          </a:p>
        </p:txBody>
      </p:sp>
      <p:sp>
        <p:nvSpPr>
          <p:cNvPr id="24" name="Quote Name Placeholder">
            <a:extLst>
              <a:ext uri="{FF2B5EF4-FFF2-40B4-BE49-F238E27FC236}">
                <a16:creationId xmlns:a16="http://schemas.microsoft.com/office/drawing/2014/main" id="{4A30F32B-E426-4724-BE90-F0B8DDAFDF48}"/>
              </a:ext>
            </a:extLst>
          </p:cNvPr>
          <p:cNvSpPr>
            <a:spLocks noGrp="1"/>
          </p:cNvSpPr>
          <p:nvPr>
            <p:ph type="body" sz="quarter" idx="49" hasCustomPrompt="1"/>
          </p:nvPr>
        </p:nvSpPr>
        <p:spPr>
          <a:xfrm>
            <a:off x="8194675" y="2346961"/>
            <a:ext cx="3484563" cy="404178"/>
          </a:xfrm>
        </p:spPr>
        <p:txBody>
          <a:bodyPr rIns="0"/>
          <a:lstStyle>
            <a:lvl1pPr algn="r">
              <a:spcBef>
                <a:spcPts val="0"/>
              </a:spcBef>
              <a:spcAft>
                <a:spcPts val="0"/>
              </a:spcAft>
              <a:defRPr sz="1200">
                <a:solidFill>
                  <a:schemeClr val="accent6"/>
                </a:solidFill>
                <a:latin typeface="Financier Display Semibold" panose="02020703070506060203" pitchFamily="18" charset="0"/>
              </a:defRPr>
            </a:lvl1pPr>
            <a:lvl2pPr algn="r">
              <a:defRPr sz="1050">
                <a:latin typeface="+mn-lt"/>
              </a:defRPr>
            </a:lvl2pPr>
          </a:lstStyle>
          <a:p>
            <a:pPr lvl="0"/>
            <a:r>
              <a:rPr lang="en-GB"/>
              <a:t>First </a:t>
            </a:r>
            <a:r>
              <a:rPr lang="en-GB" err="1"/>
              <a:t>Lastname</a:t>
            </a:r>
            <a:endParaRPr lang="en-GB"/>
          </a:p>
          <a:p>
            <a:pPr lvl="1"/>
            <a:r>
              <a:rPr lang="en-GB"/>
              <a:t>Title, Company</a:t>
            </a:r>
          </a:p>
        </p:txBody>
      </p:sp>
      <p:sp>
        <p:nvSpPr>
          <p:cNvPr id="22" name="Quote Text Placeholder">
            <a:extLst>
              <a:ext uri="{FF2B5EF4-FFF2-40B4-BE49-F238E27FC236}">
                <a16:creationId xmlns:a16="http://schemas.microsoft.com/office/drawing/2014/main" id="{1C3633B3-6BD8-4C62-AB77-AE4A03FED68F}"/>
              </a:ext>
            </a:extLst>
          </p:cNvPr>
          <p:cNvSpPr>
            <a:spLocks noGrp="1"/>
          </p:cNvSpPr>
          <p:nvPr>
            <p:ph type="body" sz="quarter" idx="48" hasCustomPrompt="1"/>
          </p:nvPr>
        </p:nvSpPr>
        <p:spPr>
          <a:xfrm>
            <a:off x="8194675" y="1601788"/>
            <a:ext cx="3484563" cy="649224"/>
          </a:xfrm>
        </p:spPr>
        <p:txBody>
          <a:bodyPr rIns="0" anchor="b" anchorCtr="0"/>
          <a:lstStyle>
            <a:lvl1pPr algn="r">
              <a:defRPr sz="1600">
                <a:solidFill>
                  <a:srgbClr val="80BBAD"/>
                </a:solidFill>
              </a:defRPr>
            </a:lvl1pPr>
          </a:lstStyle>
          <a:p>
            <a:pPr lvl="0"/>
            <a:r>
              <a:rPr lang="en-GB"/>
              <a:t>Quote Text here</a:t>
            </a:r>
          </a:p>
        </p:txBody>
      </p:sp>
      <p:sp>
        <p:nvSpPr>
          <p:cNvPr id="20" name="Opening Quotes">
            <a:extLst>
              <a:ext uri="{FF2B5EF4-FFF2-40B4-BE49-F238E27FC236}">
                <a16:creationId xmlns:a16="http://schemas.microsoft.com/office/drawing/2014/main" id="{15E826B4-64A6-4A6D-A249-3F1684AD8AFD}"/>
              </a:ext>
            </a:extLst>
          </p:cNvPr>
          <p:cNvSpPr>
            <a:spLocks noChangeAspect="1"/>
          </p:cNvSpPr>
          <p:nvPr/>
        </p:nvSpPr>
        <p:spPr>
          <a:xfrm>
            <a:off x="11445067" y="1601790"/>
            <a:ext cx="235756" cy="18176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Tree>
    <p:extLst>
      <p:ext uri="{BB962C8B-B14F-4D97-AF65-F5344CB8AC3E}">
        <p14:creationId xmlns:p14="http://schemas.microsoft.com/office/powerpoint/2010/main" val="264645433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8150" cy="180975"/>
          </a:xfrm>
        </p:spPr>
        <p:txBody>
          <a:bodyPr wrap="none" anchor="b" anchorCtr="0"/>
          <a:lstStyle>
            <a:lvl1pPr>
              <a:defRPr sz="900">
                <a:solidFill>
                  <a:srgbClr val="80BBAD"/>
                </a:solidFill>
                <a:latin typeface="Space Mono" panose="02000509040000020004" pitchFamily="49" charset="0"/>
              </a:defRPr>
            </a:lvl1pPr>
          </a:lstStyle>
          <a:p>
            <a:pPr lvl="0"/>
            <a:r>
              <a:rPr lang="en-GB"/>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GB"/>
              <a:t>Asset/Property name,</a:t>
            </a:r>
            <a:br>
              <a:rPr lang="en-GB"/>
            </a:br>
            <a:r>
              <a:rPr lang="en-GB"/>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4" y="454024"/>
            <a:ext cx="3997325" cy="5949952"/>
          </a:xfrm>
          <a:solidFill>
            <a:srgbClr val="CBCDCB"/>
          </a:solidFill>
        </p:spPr>
        <p:txBody>
          <a:bodyPr rIns="0" anchor="ctr" anchorCtr="0"/>
          <a:lstStyle>
            <a:lvl1pPr algn="ctr">
              <a:defRPr/>
            </a:lvl1pPr>
          </a:lstStyle>
          <a:p>
            <a:r>
              <a:rPr lang="en-GB" dirty="0"/>
              <a:t>Click icon to add picture</a:t>
            </a:r>
          </a:p>
        </p:txBody>
      </p:sp>
    </p:spTree>
    <p:extLst>
      <p:ext uri="{BB962C8B-B14F-4D97-AF65-F5344CB8AC3E}">
        <p14:creationId xmlns:p14="http://schemas.microsoft.com/office/powerpoint/2010/main" val="3741258322"/>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rack Record - 2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1">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601788"/>
            <a:ext cx="5021263" cy="463750"/>
          </a:xfrm>
        </p:spPr>
        <p:txBody>
          <a:bodyPr anchor="b" anchorCtr="0"/>
          <a:lstStyle>
            <a:lvl1pPr>
              <a:defRPr>
                <a:solidFill>
                  <a:srgbClr val="96B3B6"/>
                </a:solidFill>
              </a:defRPr>
            </a:lvl1pPr>
          </a:lstStyle>
          <a:p>
            <a:pPr lvl="0"/>
            <a:r>
              <a:rPr lang="en-GB"/>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2227264"/>
            <a:ext cx="4516437" cy="195262"/>
          </a:xfrm>
        </p:spPr>
        <p:txBody>
          <a:bodyPr rIns="0" anchor="b" anchorCtr="0"/>
          <a:lstStyle>
            <a:lvl1pPr>
              <a:defRPr sz="1400" cap="all" baseline="0">
                <a:latin typeface="Calibre Medium" panose="020B0603030202060203" pitchFamily="34" charset="0"/>
              </a:defRPr>
            </a:lvl1pPr>
          </a:lstStyle>
          <a:p>
            <a:pPr lvl="0"/>
            <a:r>
              <a:rPr lang="en-GB"/>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GB"/>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636525"/>
            <a:ext cx="2452688" cy="2614926"/>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636838"/>
            <a:ext cx="2450592" cy="2614612"/>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7 rows</a:t>
            </a:r>
          </a:p>
        </p:txBody>
      </p:sp>
      <p:sp>
        <p:nvSpPr>
          <p:cNvPr id="21" name="Sector Asset Placeholder 2">
            <a:extLst>
              <a:ext uri="{FF2B5EF4-FFF2-40B4-BE49-F238E27FC236}">
                <a16:creationId xmlns:a16="http://schemas.microsoft.com/office/drawing/2014/main" id="{1CB0BF30-A45D-4066-89F3-913BA2DDDFDF}"/>
              </a:ext>
            </a:extLst>
          </p:cNvPr>
          <p:cNvSpPr>
            <a:spLocks noGrp="1"/>
          </p:cNvSpPr>
          <p:nvPr>
            <p:ph sz="quarter" idx="48" hasCustomPrompt="1"/>
          </p:nvPr>
        </p:nvSpPr>
        <p:spPr>
          <a:xfrm>
            <a:off x="6146800" y="1601788"/>
            <a:ext cx="5021263" cy="463750"/>
          </a:xfrm>
        </p:spPr>
        <p:txBody>
          <a:bodyPr anchor="b" anchorCtr="0"/>
          <a:lstStyle>
            <a:lvl1pPr>
              <a:defRPr>
                <a:solidFill>
                  <a:srgbClr val="96B3B6"/>
                </a:solidFill>
              </a:defRPr>
            </a:lvl1pPr>
          </a:lstStyle>
          <a:p>
            <a:pPr lvl="0"/>
            <a:r>
              <a:rPr lang="en-GB"/>
              <a:t>Sector or Asset Type</a:t>
            </a:r>
          </a:p>
        </p:txBody>
      </p:sp>
      <p:sp>
        <p:nvSpPr>
          <p:cNvPr id="22" name="Co. Name Placeholder 2">
            <a:extLst>
              <a:ext uri="{FF2B5EF4-FFF2-40B4-BE49-F238E27FC236}">
                <a16:creationId xmlns:a16="http://schemas.microsoft.com/office/drawing/2014/main" id="{05A7C511-0C58-4634-A410-74911CC57C7F}"/>
              </a:ext>
            </a:extLst>
          </p:cNvPr>
          <p:cNvSpPr>
            <a:spLocks noGrp="1"/>
          </p:cNvSpPr>
          <p:nvPr>
            <p:ph type="body" sz="quarter" idx="49" hasCustomPrompt="1"/>
          </p:nvPr>
        </p:nvSpPr>
        <p:spPr>
          <a:xfrm>
            <a:off x="6138863" y="2227264"/>
            <a:ext cx="4516437" cy="195262"/>
          </a:xfrm>
        </p:spPr>
        <p:txBody>
          <a:bodyPr rIns="0" anchor="b" anchorCtr="0"/>
          <a:lstStyle>
            <a:lvl1pPr>
              <a:defRPr sz="1400" cap="all" baseline="0">
                <a:latin typeface="Calibre Medium" panose="020B0603030202060203" pitchFamily="34" charset="0"/>
              </a:defRPr>
            </a:lvl1pPr>
          </a:lstStyle>
          <a:p>
            <a:pPr lvl="0"/>
            <a:r>
              <a:rPr lang="en-GB"/>
              <a:t>Company Name</a:t>
            </a:r>
          </a:p>
        </p:txBody>
      </p:sp>
      <p:sp>
        <p:nvSpPr>
          <p:cNvPr id="23" name="Year Placeholder 2">
            <a:extLst>
              <a:ext uri="{FF2B5EF4-FFF2-40B4-BE49-F238E27FC236}">
                <a16:creationId xmlns:a16="http://schemas.microsoft.com/office/drawing/2014/main" id="{AAECA73B-E9F1-4B11-B1FF-36A5F2BFEA17}"/>
              </a:ext>
            </a:extLst>
          </p:cNvPr>
          <p:cNvSpPr>
            <a:spLocks noGrp="1"/>
          </p:cNvSpPr>
          <p:nvPr>
            <p:ph type="body" sz="quarter" idx="50" hasCustomPrompt="1"/>
          </p:nvPr>
        </p:nvSpPr>
        <p:spPr>
          <a:xfrm>
            <a:off x="10655300"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GB"/>
              <a:t>Year</a:t>
            </a:r>
          </a:p>
        </p:txBody>
      </p:sp>
      <p:cxnSp>
        <p:nvCxnSpPr>
          <p:cNvPr id="24" name="Horizontal Line 2">
            <a:extLst>
              <a:ext uri="{FF2B5EF4-FFF2-40B4-BE49-F238E27FC236}">
                <a16:creationId xmlns:a16="http://schemas.microsoft.com/office/drawing/2014/main" id="{87477E01-7F4D-4012-BA93-177BB45A09FF}"/>
              </a:ext>
            </a:extLst>
          </p:cNvPr>
          <p:cNvCxnSpPr/>
          <p:nvPr userDrawn="1"/>
        </p:nvCxnSpPr>
        <p:spPr>
          <a:xfrm>
            <a:off x="6138342"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4030913B-7188-4276-A89C-49544D94F904}"/>
              </a:ext>
            </a:extLst>
          </p:cNvPr>
          <p:cNvSpPr>
            <a:spLocks noGrp="1"/>
          </p:cNvSpPr>
          <p:nvPr>
            <p:ph type="pic" sz="quarter" idx="51"/>
          </p:nvPr>
        </p:nvSpPr>
        <p:spPr>
          <a:xfrm>
            <a:off x="6146800" y="2636525"/>
            <a:ext cx="2452688" cy="2614926"/>
          </a:xfrm>
          <a:solidFill>
            <a:srgbClr val="CBCDCB"/>
          </a:solidFill>
        </p:spPr>
        <p:txBody>
          <a:bodyPr rIns="0" anchor="ctr" anchorCtr="0"/>
          <a:lstStyle>
            <a:lvl1pPr algn="ctr">
              <a:defRPr/>
            </a:lvl1pPr>
          </a:lstStyle>
          <a:p>
            <a:r>
              <a:rPr lang="en-GB" dirty="0"/>
              <a:t>Click icon to add picture</a:t>
            </a:r>
          </a:p>
        </p:txBody>
      </p:sp>
      <p:sp>
        <p:nvSpPr>
          <p:cNvPr id="26" name="Table Placeholder 2">
            <a:extLst>
              <a:ext uri="{FF2B5EF4-FFF2-40B4-BE49-F238E27FC236}">
                <a16:creationId xmlns:a16="http://schemas.microsoft.com/office/drawing/2014/main" id="{AC9ED858-80A4-4C66-9289-A5DAF91EE2AD}"/>
              </a:ext>
            </a:extLst>
          </p:cNvPr>
          <p:cNvSpPr>
            <a:spLocks noGrp="1"/>
          </p:cNvSpPr>
          <p:nvPr>
            <p:ph type="tbl" sz="quarter" idx="52" hasCustomPrompt="1"/>
          </p:nvPr>
        </p:nvSpPr>
        <p:spPr>
          <a:xfrm>
            <a:off x="8717471" y="2636838"/>
            <a:ext cx="2450592" cy="2614612"/>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7 rows</a:t>
            </a:r>
          </a:p>
        </p:txBody>
      </p:sp>
    </p:spTree>
    <p:extLst>
      <p:ext uri="{BB962C8B-B14F-4D97-AF65-F5344CB8AC3E}">
        <p14:creationId xmlns:p14="http://schemas.microsoft.com/office/powerpoint/2010/main" val="3271801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genda 1">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userDrawn="1"/>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Agenda item</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44271720"/>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rack Record - 4up Option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1894272"/>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227263"/>
            <a:ext cx="2452688" cy="1773233"/>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227264"/>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19" name="Co. Name Placeholder 2">
            <a:extLst>
              <a:ext uri="{FF2B5EF4-FFF2-40B4-BE49-F238E27FC236}">
                <a16:creationId xmlns:a16="http://schemas.microsoft.com/office/drawing/2014/main" id="{4CC0E765-7BE1-4C6B-A85C-9E3C78817695}"/>
              </a:ext>
            </a:extLst>
          </p:cNvPr>
          <p:cNvSpPr>
            <a:spLocks noGrp="1"/>
          </p:cNvSpPr>
          <p:nvPr>
            <p:ph type="body" sz="quarter" idx="48" hasCustomPrompt="1"/>
          </p:nvPr>
        </p:nvSpPr>
        <p:spPr>
          <a:xfrm>
            <a:off x="503238" y="4297746"/>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20" name="Year Placeholder 2">
            <a:extLst>
              <a:ext uri="{FF2B5EF4-FFF2-40B4-BE49-F238E27FC236}">
                <a16:creationId xmlns:a16="http://schemas.microsoft.com/office/drawing/2014/main" id="{504DB5A4-AAD4-4484-9459-60479988E2FF}"/>
              </a:ext>
            </a:extLst>
          </p:cNvPr>
          <p:cNvSpPr>
            <a:spLocks noGrp="1"/>
          </p:cNvSpPr>
          <p:nvPr>
            <p:ph type="body" sz="quarter" idx="49" hasCustomPrompt="1"/>
          </p:nvPr>
        </p:nvSpPr>
        <p:spPr>
          <a:xfrm>
            <a:off x="50196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27" name="Horizontal Line 2">
            <a:extLst>
              <a:ext uri="{FF2B5EF4-FFF2-40B4-BE49-F238E27FC236}">
                <a16:creationId xmlns:a16="http://schemas.microsoft.com/office/drawing/2014/main" id="{5791BDAE-CBC0-423D-8BC1-D5A18BA09A97}"/>
              </a:ext>
            </a:extLst>
          </p:cNvPr>
          <p:cNvCxnSpPr/>
          <p:nvPr userDrawn="1"/>
        </p:nvCxnSpPr>
        <p:spPr>
          <a:xfrm>
            <a:off x="5027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630737"/>
            <a:ext cx="2452688" cy="1773233"/>
          </a:xfrm>
          <a:solidFill>
            <a:srgbClr val="CBCDCB"/>
          </a:solidFill>
        </p:spPr>
        <p:txBody>
          <a:bodyPr rIns="0" anchor="ctr" anchorCtr="0"/>
          <a:lstStyle>
            <a:lvl1pPr algn="ctr">
              <a:defRPr/>
            </a:lvl1pPr>
          </a:lstStyle>
          <a:p>
            <a:r>
              <a:rPr lang="en-GB" dirty="0"/>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3081846" y="4630738"/>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0" name="Sector Asset Placeholder Right">
            <a:extLst>
              <a:ext uri="{FF2B5EF4-FFF2-40B4-BE49-F238E27FC236}">
                <a16:creationId xmlns:a16="http://schemas.microsoft.com/office/drawing/2014/main" id="{D819F0FA-C893-42D1-B3CF-58FF8CF6C104}"/>
              </a:ext>
            </a:extLst>
          </p:cNvPr>
          <p:cNvSpPr>
            <a:spLocks noGrp="1"/>
          </p:cNvSpPr>
          <p:nvPr>
            <p:ph sz="quarter" idx="52" hasCustomPrompt="1"/>
          </p:nvPr>
        </p:nvSpPr>
        <p:spPr>
          <a:xfrm>
            <a:off x="6657975" y="1292229"/>
            <a:ext cx="5021263" cy="566122"/>
          </a:xfrm>
        </p:spPr>
        <p:txBody>
          <a:bodyPr anchor="b" anchorCtr="0"/>
          <a:lstStyle>
            <a:lvl1pPr>
              <a:defRPr>
                <a:solidFill>
                  <a:srgbClr val="96B3B6"/>
                </a:solidFill>
              </a:defRPr>
            </a:lvl1pPr>
          </a:lstStyle>
          <a:p>
            <a:pPr lvl="0"/>
            <a:r>
              <a:rPr lang="en-GB"/>
              <a:t>Sector or Asset Type</a:t>
            </a:r>
          </a:p>
        </p:txBody>
      </p:sp>
      <p:sp>
        <p:nvSpPr>
          <p:cNvPr id="31" name="Co. Name Placeholder 3">
            <a:extLst>
              <a:ext uri="{FF2B5EF4-FFF2-40B4-BE49-F238E27FC236}">
                <a16:creationId xmlns:a16="http://schemas.microsoft.com/office/drawing/2014/main" id="{E7031D90-1512-4FAE-BCBE-E4B943472794}"/>
              </a:ext>
            </a:extLst>
          </p:cNvPr>
          <p:cNvSpPr>
            <a:spLocks noGrp="1"/>
          </p:cNvSpPr>
          <p:nvPr>
            <p:ph type="body" sz="quarter" idx="53" hasCustomPrompt="1"/>
          </p:nvPr>
        </p:nvSpPr>
        <p:spPr>
          <a:xfrm>
            <a:off x="6650038" y="1894272"/>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32" name="Year Placeholder 3">
            <a:extLst>
              <a:ext uri="{FF2B5EF4-FFF2-40B4-BE49-F238E27FC236}">
                <a16:creationId xmlns:a16="http://schemas.microsoft.com/office/drawing/2014/main" id="{2CBC58A0-C53F-4B2F-BCDC-0F3B44254595}"/>
              </a:ext>
            </a:extLst>
          </p:cNvPr>
          <p:cNvSpPr>
            <a:spLocks noGrp="1"/>
          </p:cNvSpPr>
          <p:nvPr>
            <p:ph type="body" sz="quarter" idx="54" hasCustomPrompt="1"/>
          </p:nvPr>
        </p:nvSpPr>
        <p:spPr>
          <a:xfrm>
            <a:off x="111664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33" name="Horizontal Line 3">
            <a:extLst>
              <a:ext uri="{FF2B5EF4-FFF2-40B4-BE49-F238E27FC236}">
                <a16:creationId xmlns:a16="http://schemas.microsoft.com/office/drawing/2014/main" id="{54BC91F1-FB72-4232-8994-A5ABAC62D7B1}"/>
              </a:ext>
            </a:extLst>
          </p:cNvPr>
          <p:cNvCxnSpPr/>
          <p:nvPr userDrawn="1"/>
        </p:nvCxnSpPr>
        <p:spPr>
          <a:xfrm>
            <a:off x="66495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657975" y="2227263"/>
            <a:ext cx="2452688" cy="1773233"/>
          </a:xfrm>
          <a:solidFill>
            <a:srgbClr val="CBCDCB"/>
          </a:solidFill>
        </p:spPr>
        <p:txBody>
          <a:bodyPr rIns="0" anchor="ctr" anchorCtr="0"/>
          <a:lstStyle>
            <a:lvl1pPr algn="ctr">
              <a:defRPr/>
            </a:lvl1pPr>
          </a:lstStyle>
          <a:p>
            <a:r>
              <a:rPr lang="en-GB" dirty="0"/>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9228646" y="2227264"/>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6" name="Co. Name Placeholder 4">
            <a:extLst>
              <a:ext uri="{FF2B5EF4-FFF2-40B4-BE49-F238E27FC236}">
                <a16:creationId xmlns:a16="http://schemas.microsoft.com/office/drawing/2014/main" id="{3F17F86A-36FD-48D5-80AE-920B4EEF744A}"/>
              </a:ext>
            </a:extLst>
          </p:cNvPr>
          <p:cNvSpPr>
            <a:spLocks noGrp="1"/>
          </p:cNvSpPr>
          <p:nvPr>
            <p:ph type="body" sz="quarter" idx="57" hasCustomPrompt="1"/>
          </p:nvPr>
        </p:nvSpPr>
        <p:spPr>
          <a:xfrm>
            <a:off x="6650038" y="4297746"/>
            <a:ext cx="4516437" cy="195262"/>
          </a:xfrm>
        </p:spPr>
        <p:txBody>
          <a:bodyPr rIns="0" anchor="b" anchorCtr="0"/>
          <a:lstStyle>
            <a:lvl1pPr>
              <a:defRPr sz="1200" cap="all" baseline="0">
                <a:latin typeface="Calibre Medium" panose="020B0603030202060203" pitchFamily="34" charset="0"/>
              </a:defRPr>
            </a:lvl1pPr>
          </a:lstStyle>
          <a:p>
            <a:pPr lvl="0"/>
            <a:r>
              <a:rPr lang="en-GB"/>
              <a:t>Company Name</a:t>
            </a:r>
          </a:p>
        </p:txBody>
      </p:sp>
      <p:sp>
        <p:nvSpPr>
          <p:cNvPr id="37" name="Year Placeholder 4">
            <a:extLst>
              <a:ext uri="{FF2B5EF4-FFF2-40B4-BE49-F238E27FC236}">
                <a16:creationId xmlns:a16="http://schemas.microsoft.com/office/drawing/2014/main" id="{592051E0-EF41-4E93-AA7A-CD4CEFC9D5B6}"/>
              </a:ext>
            </a:extLst>
          </p:cNvPr>
          <p:cNvSpPr>
            <a:spLocks noGrp="1"/>
          </p:cNvSpPr>
          <p:nvPr>
            <p:ph type="body" sz="quarter" idx="58" hasCustomPrompt="1"/>
          </p:nvPr>
        </p:nvSpPr>
        <p:spPr>
          <a:xfrm>
            <a:off x="111664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a:t>Year</a:t>
            </a:r>
          </a:p>
        </p:txBody>
      </p:sp>
      <p:cxnSp>
        <p:nvCxnSpPr>
          <p:cNvPr id="38" name="Horizontal Line 4">
            <a:extLst>
              <a:ext uri="{FF2B5EF4-FFF2-40B4-BE49-F238E27FC236}">
                <a16:creationId xmlns:a16="http://schemas.microsoft.com/office/drawing/2014/main" id="{2C1672BB-1917-4F95-9308-10CAD1CC0F34}"/>
              </a:ext>
            </a:extLst>
          </p:cNvPr>
          <p:cNvCxnSpPr/>
          <p:nvPr userDrawn="1"/>
        </p:nvCxnSpPr>
        <p:spPr>
          <a:xfrm>
            <a:off x="66495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657975" y="4630737"/>
            <a:ext cx="2452688" cy="1773233"/>
          </a:xfrm>
          <a:solidFill>
            <a:srgbClr val="CBCDCB"/>
          </a:solidFill>
        </p:spPr>
        <p:txBody>
          <a:bodyPr rIns="0" anchor="ctr" anchorCtr="0"/>
          <a:lstStyle>
            <a:lvl1pPr algn="ctr">
              <a:defRPr/>
            </a:lvl1pPr>
          </a:lstStyle>
          <a:p>
            <a:r>
              <a:rPr lang="en-GB" dirty="0"/>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9228646" y="4630738"/>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Tree>
    <p:extLst>
      <p:ext uri="{BB962C8B-B14F-4D97-AF65-F5344CB8AC3E}">
        <p14:creationId xmlns:p14="http://schemas.microsoft.com/office/powerpoint/2010/main" val="329393512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ack Record - 3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4" y="2227263"/>
            <a:ext cx="3484563" cy="1773233"/>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511174"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
        <p:nvSpPr>
          <p:cNvPr id="41" name="Picture Placeholder 2">
            <a:extLst>
              <a:ext uri="{FF2B5EF4-FFF2-40B4-BE49-F238E27FC236}">
                <a16:creationId xmlns:a16="http://schemas.microsoft.com/office/drawing/2014/main" id="{D16FDEBB-CDB1-4A20-9F59-F349EEE1C516}"/>
              </a:ext>
            </a:extLst>
          </p:cNvPr>
          <p:cNvSpPr>
            <a:spLocks noGrp="1"/>
          </p:cNvSpPr>
          <p:nvPr>
            <p:ph type="pic" sz="quarter" idx="48"/>
          </p:nvPr>
        </p:nvSpPr>
        <p:spPr>
          <a:xfrm>
            <a:off x="4353718" y="2227263"/>
            <a:ext cx="3484563" cy="1773233"/>
          </a:xfrm>
          <a:solidFill>
            <a:srgbClr val="CBCDCB"/>
          </a:solidFill>
        </p:spPr>
        <p:txBody>
          <a:bodyPr rIns="0" anchor="ctr" anchorCtr="0"/>
          <a:lstStyle>
            <a:lvl1pPr algn="ctr">
              <a:defRPr/>
            </a:lvl1pPr>
          </a:lstStyle>
          <a:p>
            <a:r>
              <a:rPr lang="en-GB" dirty="0"/>
              <a:t>Click icon to add picture</a:t>
            </a:r>
          </a:p>
        </p:txBody>
      </p:sp>
      <p:sp>
        <p:nvSpPr>
          <p:cNvPr id="42" name="Table Placeholder 2">
            <a:extLst>
              <a:ext uri="{FF2B5EF4-FFF2-40B4-BE49-F238E27FC236}">
                <a16:creationId xmlns:a16="http://schemas.microsoft.com/office/drawing/2014/main" id="{0A45C0B8-0909-4C05-9842-8CFC1E65CA6E}"/>
              </a:ext>
            </a:extLst>
          </p:cNvPr>
          <p:cNvSpPr>
            <a:spLocks noGrp="1"/>
          </p:cNvSpPr>
          <p:nvPr>
            <p:ph type="tbl" sz="quarter" idx="49" hasCustomPrompt="1"/>
          </p:nvPr>
        </p:nvSpPr>
        <p:spPr>
          <a:xfrm>
            <a:off x="4353718"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
        <p:nvSpPr>
          <p:cNvPr id="43" name="Picture Placeholder 3">
            <a:extLst>
              <a:ext uri="{FF2B5EF4-FFF2-40B4-BE49-F238E27FC236}">
                <a16:creationId xmlns:a16="http://schemas.microsoft.com/office/drawing/2014/main" id="{D0DCD58F-F3C7-4E2F-9EDE-21383ECB9ECB}"/>
              </a:ext>
            </a:extLst>
          </p:cNvPr>
          <p:cNvSpPr>
            <a:spLocks noGrp="1"/>
          </p:cNvSpPr>
          <p:nvPr>
            <p:ph type="pic" sz="quarter" idx="50"/>
          </p:nvPr>
        </p:nvSpPr>
        <p:spPr>
          <a:xfrm>
            <a:off x="8194675" y="2227263"/>
            <a:ext cx="3484563" cy="1773233"/>
          </a:xfrm>
          <a:solidFill>
            <a:srgbClr val="CBCDCB"/>
          </a:solidFill>
        </p:spPr>
        <p:txBody>
          <a:bodyPr rIns="0" anchor="ctr" anchorCtr="0"/>
          <a:lstStyle>
            <a:lvl1pPr algn="ctr">
              <a:defRPr/>
            </a:lvl1pPr>
          </a:lstStyle>
          <a:p>
            <a:r>
              <a:rPr lang="en-GB" dirty="0"/>
              <a:t>Click icon to add picture</a:t>
            </a:r>
          </a:p>
        </p:txBody>
      </p:sp>
      <p:sp>
        <p:nvSpPr>
          <p:cNvPr id="44" name="Table Placeholder 3">
            <a:extLst>
              <a:ext uri="{FF2B5EF4-FFF2-40B4-BE49-F238E27FC236}">
                <a16:creationId xmlns:a16="http://schemas.microsoft.com/office/drawing/2014/main" id="{C96A6F0A-397E-4C72-B34E-F20C5738B130}"/>
              </a:ext>
            </a:extLst>
          </p:cNvPr>
          <p:cNvSpPr>
            <a:spLocks noGrp="1"/>
          </p:cNvSpPr>
          <p:nvPr>
            <p:ph type="tbl" sz="quarter" idx="51" hasCustomPrompt="1"/>
          </p:nvPr>
        </p:nvSpPr>
        <p:spPr>
          <a:xfrm>
            <a:off x="8194675"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Tree>
    <p:extLst>
      <p:ext uri="{BB962C8B-B14F-4D97-AF65-F5344CB8AC3E}">
        <p14:creationId xmlns:p14="http://schemas.microsoft.com/office/powerpoint/2010/main" val="4046681026"/>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ck Record - 4up Option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139717"/>
            <a:ext cx="2452688" cy="1965960"/>
          </a:xfrm>
          <a:solidFill>
            <a:srgbClr val="CBCDCB"/>
          </a:solidFill>
        </p:spPr>
        <p:txBody>
          <a:bodyPr rIns="0" anchor="ctr" anchorCtr="0"/>
          <a:lstStyle>
            <a:lvl1pPr algn="ctr">
              <a:defRPr/>
            </a:lvl1pPr>
          </a:lstStyle>
          <a:p>
            <a:r>
              <a:rPr lang="en-GB"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2963863" y="2139718"/>
            <a:ext cx="3081337"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438015"/>
            <a:ext cx="2452688" cy="1965960"/>
          </a:xfrm>
          <a:solidFill>
            <a:srgbClr val="CBCDCB"/>
          </a:solidFill>
        </p:spPr>
        <p:txBody>
          <a:bodyPr rIns="0" anchor="ctr" anchorCtr="0"/>
          <a:lstStyle>
            <a:lvl1pPr algn="ctr">
              <a:defRPr/>
            </a:lvl1pPr>
          </a:lstStyle>
          <a:p>
            <a:r>
              <a:rPr lang="en-GB" dirty="0"/>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2963863" y="4438015"/>
            <a:ext cx="3081337"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146764" y="2139717"/>
            <a:ext cx="2452688" cy="1965960"/>
          </a:xfrm>
          <a:solidFill>
            <a:srgbClr val="CBCDCB"/>
          </a:solidFill>
        </p:spPr>
        <p:txBody>
          <a:bodyPr rIns="0" anchor="ctr" anchorCtr="0"/>
          <a:lstStyle>
            <a:lvl1pPr algn="ctr">
              <a:defRPr/>
            </a:lvl1pPr>
          </a:lstStyle>
          <a:p>
            <a:r>
              <a:rPr lang="en-GB" dirty="0"/>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8599452" y="2139718"/>
            <a:ext cx="3081528"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146764" y="4438015"/>
            <a:ext cx="2452688" cy="1965960"/>
          </a:xfrm>
          <a:solidFill>
            <a:srgbClr val="CBCDCB"/>
          </a:solidFill>
        </p:spPr>
        <p:txBody>
          <a:bodyPr rIns="0" anchor="ctr" anchorCtr="0"/>
          <a:lstStyle>
            <a:lvl1pPr algn="ctr">
              <a:defRPr/>
            </a:lvl1pPr>
          </a:lstStyle>
          <a:p>
            <a:r>
              <a:rPr lang="en-GB" dirty="0"/>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8599452" y="4438015"/>
            <a:ext cx="3081528"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Tree>
    <p:extLst>
      <p:ext uri="{BB962C8B-B14F-4D97-AF65-F5344CB8AC3E}">
        <p14:creationId xmlns:p14="http://schemas.microsoft.com/office/powerpoint/2010/main" val="2351359221"/>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vent Speakers - 3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800"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11023"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800"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902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err="1"/>
              <a:t>FirstnameLast</a:t>
            </a:r>
            <a:endParaRPr lang="en-GB"/>
          </a:p>
          <a:p>
            <a:pPr lvl="1"/>
            <a:r>
              <a:rPr lang="en-GB"/>
              <a:t>Title</a:t>
            </a:r>
          </a:p>
          <a:p>
            <a:pPr lvl="2"/>
            <a:r>
              <a:rPr lang="en-GB"/>
              <a:t>Contact info</a:t>
            </a:r>
          </a:p>
          <a:p>
            <a:pPr lvl="3"/>
            <a:r>
              <a:rPr lang="en-GB"/>
              <a:t>Bio info</a:t>
            </a:r>
          </a:p>
        </p:txBody>
      </p:sp>
    </p:spTree>
    <p:extLst>
      <p:ext uri="{BB962C8B-B14F-4D97-AF65-F5344CB8AC3E}">
        <p14:creationId xmlns:p14="http://schemas.microsoft.com/office/powerpoint/2010/main" val="17314248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vent Speakers - 6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704"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08832"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3584575"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6146703"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8708832"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704"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8832"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3584575" y="5303043"/>
            <a:ext cx="1947863" cy="1146175"/>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6146799"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8708832"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Tree>
    <p:extLst>
      <p:ext uri="{BB962C8B-B14F-4D97-AF65-F5344CB8AC3E}">
        <p14:creationId xmlns:p14="http://schemas.microsoft.com/office/powerpoint/2010/main" val="579409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vent Speakers - 8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GB"/>
              <a:t>Click to edit Master title style</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6" y="1601788"/>
            <a:ext cx="1435100" cy="956733"/>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5630122"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7680748"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9731374"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3584576"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5633509"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21" name="Headshot Placeholder 7">
            <a:extLst>
              <a:ext uri="{FF2B5EF4-FFF2-40B4-BE49-F238E27FC236}">
                <a16:creationId xmlns:a16="http://schemas.microsoft.com/office/drawing/2014/main" id="{7332A527-0EB9-43D0-86B3-FF7773EE320D}"/>
              </a:ext>
            </a:extLst>
          </p:cNvPr>
          <p:cNvSpPr>
            <a:spLocks noGrp="1" noChangeAspect="1"/>
          </p:cNvSpPr>
          <p:nvPr>
            <p:ph type="pic" sz="quarter" idx="22" hasCustomPrompt="1"/>
          </p:nvPr>
        </p:nvSpPr>
        <p:spPr>
          <a:xfrm>
            <a:off x="7682442"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23" name="Headshot Placeholder 8">
            <a:extLst>
              <a:ext uri="{FF2B5EF4-FFF2-40B4-BE49-F238E27FC236}">
                <a16:creationId xmlns:a16="http://schemas.microsoft.com/office/drawing/2014/main" id="{8893B922-E816-4EB8-918A-6B723AFB4A5B}"/>
              </a:ext>
            </a:extLst>
          </p:cNvPr>
          <p:cNvSpPr>
            <a:spLocks noGrp="1" noChangeAspect="1"/>
          </p:cNvSpPr>
          <p:nvPr>
            <p:ph type="pic" sz="quarter" idx="23" hasCustomPrompt="1"/>
          </p:nvPr>
        </p:nvSpPr>
        <p:spPr>
          <a:xfrm>
            <a:off x="9731374"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5634228"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7681501"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9731375" y="2667000"/>
            <a:ext cx="1947863" cy="1146175"/>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35845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5634228"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29" name="Speaker Placeholder 7">
            <a:extLst>
              <a:ext uri="{FF2B5EF4-FFF2-40B4-BE49-F238E27FC236}">
                <a16:creationId xmlns:a16="http://schemas.microsoft.com/office/drawing/2014/main" id="{57E18A33-5D61-41C4-BC2A-577D212DE187}"/>
              </a:ext>
            </a:extLst>
          </p:cNvPr>
          <p:cNvSpPr>
            <a:spLocks noGrp="1"/>
          </p:cNvSpPr>
          <p:nvPr>
            <p:ph sz="quarter" idx="26" hasCustomPrompt="1"/>
          </p:nvPr>
        </p:nvSpPr>
        <p:spPr>
          <a:xfrm>
            <a:off x="7681501"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
        <p:nvSpPr>
          <p:cNvPr id="31" name="Speaker Placeholder 8">
            <a:extLst>
              <a:ext uri="{FF2B5EF4-FFF2-40B4-BE49-F238E27FC236}">
                <a16:creationId xmlns:a16="http://schemas.microsoft.com/office/drawing/2014/main" id="{BA121CB0-15F6-4A74-B2B5-3C8F4A4B255E}"/>
              </a:ext>
            </a:extLst>
          </p:cNvPr>
          <p:cNvSpPr>
            <a:spLocks noGrp="1"/>
          </p:cNvSpPr>
          <p:nvPr>
            <p:ph sz="quarter" idx="27" hasCustomPrompt="1"/>
          </p:nvPr>
        </p:nvSpPr>
        <p:spPr>
          <a:xfrm>
            <a:off x="97313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err="1"/>
              <a:t>FirstnameLast</a:t>
            </a:r>
            <a:endParaRPr lang="en-GB"/>
          </a:p>
          <a:p>
            <a:pPr lvl="1"/>
            <a:r>
              <a:rPr lang="en-GB"/>
              <a:t>Title</a:t>
            </a:r>
          </a:p>
          <a:p>
            <a:pPr lvl="2"/>
            <a:r>
              <a:rPr lang="en-GB"/>
              <a:t>Contact info</a:t>
            </a:r>
          </a:p>
          <a:p>
            <a:pPr lvl="3"/>
            <a:r>
              <a:rPr lang="en-GB"/>
              <a:t>Bio info</a:t>
            </a:r>
          </a:p>
        </p:txBody>
      </p:sp>
    </p:spTree>
    <p:extLst>
      <p:ext uri="{BB962C8B-B14F-4D97-AF65-F5344CB8AC3E}">
        <p14:creationId xmlns:p14="http://schemas.microsoft.com/office/powerpoint/2010/main" val="2811828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6"/>
        </a:solidFill>
        <a:effectLst/>
      </p:bgPr>
    </p:bg>
    <p:spTree>
      <p:nvGrpSpPr>
        <p:cNvPr id="1" name=""/>
        <p:cNvGrpSpPr/>
        <p:nvPr/>
      </p:nvGrpSpPr>
      <p:grpSpPr>
        <a:xfrm>
          <a:off x="0" y="0"/>
          <a:ext cx="0" cy="0"/>
          <a:chOff x="0" y="0"/>
          <a:chExt cx="0" cy="0"/>
        </a:xfrm>
      </p:grpSpPr>
      <p:cxnSp>
        <p:nvCxnSpPr>
          <p:cNvPr id="27" name="Line of Sight">
            <a:extLst>
              <a:ext uri="{FF2B5EF4-FFF2-40B4-BE49-F238E27FC236}">
                <a16:creationId xmlns:a16="http://schemas.microsoft.com/office/drawing/2014/main" id="{C407EC0E-41E7-4D5B-9055-FD42C50A8DCF}"/>
              </a:ext>
            </a:extLst>
          </p:cNvPr>
          <p:cNvCxnSpPr>
            <a:cxnSpLocks/>
          </p:cNvCxnSpPr>
          <p:nvPr userDrawn="1"/>
        </p:nvCxnSpPr>
        <p:spPr>
          <a:xfrm>
            <a:off x="4290219" y="681037"/>
            <a:ext cx="61722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LoS Cover">
            <a:extLst>
              <a:ext uri="{FF2B5EF4-FFF2-40B4-BE49-F238E27FC236}">
                <a16:creationId xmlns:a16="http://schemas.microsoft.com/office/drawing/2014/main" id="{9CF8EC85-1633-4BD9-8545-28E2955DF1D4}"/>
              </a:ext>
            </a:extLst>
          </p:cNvPr>
          <p:cNvSpPr/>
          <p:nvPr userDrawn="1"/>
        </p:nvSpPr>
        <p:spPr>
          <a:xfrm>
            <a:off x="0" y="0"/>
            <a:ext cx="4290219" cy="126929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6" name="Thank you">
            <a:extLst>
              <a:ext uri="{FF2B5EF4-FFF2-40B4-BE49-F238E27FC236}">
                <a16:creationId xmlns:a16="http://schemas.microsoft.com/office/drawing/2014/main" id="{893A021A-717C-4A14-8688-02243BB5161B}"/>
              </a:ext>
            </a:extLst>
          </p:cNvPr>
          <p:cNvSpPr/>
          <p:nvPr userDrawn="1"/>
        </p:nvSpPr>
        <p:spPr>
          <a:xfrm>
            <a:off x="508635" y="62115"/>
            <a:ext cx="2937022" cy="892552"/>
          </a:xfrm>
          <a:prstGeom prst="rect">
            <a:avLst/>
          </a:prstGeom>
        </p:spPr>
        <p:txBody>
          <a:bodyPr wrap="none" lIns="0" tIns="0" rIns="0" bIns="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6600" b="0" i="0" u="none" strike="noStrike" kern="0" cap="none" spc="0" normalizeH="0" baseline="0" noProof="0" dirty="0">
                <a:ln>
                  <a:noFill/>
                </a:ln>
                <a:solidFill>
                  <a:srgbClr val="FFFFFF"/>
                </a:solidFill>
                <a:effectLst/>
                <a:uLnTx/>
                <a:uFillTx/>
                <a:latin typeface="Financier Display Medium" panose="02020603070506060203" pitchFamily="18" charset="0"/>
                <a:ea typeface="Arial Unicode MS"/>
                <a:cs typeface="Calibre Semibold" panose="020B0703030202060203" pitchFamily="34" charset="0"/>
              </a:rPr>
              <a:t>Thank you</a:t>
            </a:r>
            <a:endParaRPr kumimoji="0" lang="en-GB" altLang="en-US" sz="7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endParaRPr>
          </a:p>
        </p:txBody>
      </p:sp>
      <p:sp>
        <p:nvSpPr>
          <p:cNvPr id="28" name="CBRE Vector Logo">
            <a:extLst>
              <a:ext uri="{FF2B5EF4-FFF2-40B4-BE49-F238E27FC236}">
                <a16:creationId xmlns:a16="http://schemas.microsoft.com/office/drawing/2014/main" id="{9817F25B-C192-4B72-A245-CB7206E0A8A0}"/>
              </a:ext>
            </a:extLst>
          </p:cNvPr>
          <p:cNvSpPr>
            <a:spLocks noChangeAspect="1"/>
          </p:cNvSpPr>
          <p:nvPr userDrawn="1"/>
        </p:nvSpPr>
        <p:spPr>
          <a:xfrm>
            <a:off x="10755020" y="56623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
        <p:nvSpPr>
          <p:cNvPr id="17" name="Multiple languages">
            <a:extLst>
              <a:ext uri="{FF2B5EF4-FFF2-40B4-BE49-F238E27FC236}">
                <a16:creationId xmlns:a16="http://schemas.microsoft.com/office/drawing/2014/main" id="{3B14E26C-344D-4D3B-8358-8B98BB4E3322}"/>
              </a:ext>
            </a:extLst>
          </p:cNvPr>
          <p:cNvSpPr txBox="1">
            <a:spLocks/>
          </p:cNvSpPr>
          <p:nvPr userDrawn="1"/>
        </p:nvSpPr>
        <p:spPr>
          <a:xfrm>
            <a:off x="407035" y="1269321"/>
            <a:ext cx="11373804" cy="523875"/>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defTabSz="914400" rtl="0" eaLnBrk="1" latinLnBrk="0" hangingPunct="1">
              <a:spcBef>
                <a:spcPct val="0"/>
              </a:spcBef>
              <a:buNone/>
              <a:defRPr kumimoji="0" lang="en-US" sz="2600" b="0" i="0" u="none" strike="noStrike" kern="0" cap="none" spc="0" normalizeH="0" baseline="0" noProof="0" dirty="0">
                <a:ln>
                  <a:noFill/>
                </a:ln>
                <a:solidFill>
                  <a:srgbClr val="006A4D"/>
                </a:solidFill>
                <a:effectLst/>
                <a:uLnTx/>
                <a:uFillTx/>
                <a:latin typeface="+mj-lt"/>
                <a:ea typeface="+mj-ea"/>
                <a:cs typeface="+mj-cs"/>
              </a:defRPr>
            </a:lvl1pPr>
          </a:lstStyle>
          <a:p>
            <a:pPr marL="0" marR="0" lvl="0" indent="0" algn="ctr" defTabSz="914620" rtl="0" eaLnBrk="1" fontAlgn="auto" latinLnBrk="0" hangingPunct="1">
              <a:lnSpc>
                <a:spcPct val="2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AD1D3"/>
                </a:solidFill>
                <a:effectLst/>
                <a:uLnTx/>
                <a:uFillTx/>
                <a:latin typeface="Calibre"/>
                <a:ea typeface="+mn-ea"/>
                <a:cs typeface="+mn-cs"/>
              </a:rPr>
              <a:t>Gracias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ধন্যবাদ</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a:ln>
                  <a:noFill/>
                </a:ln>
                <a:solidFill>
                  <a:srgbClr val="CAD1D3"/>
                </a:solidFill>
                <a:effectLst/>
                <a:uLnTx/>
                <a:uFillTx/>
                <a:latin typeface="Calibre"/>
                <a:ea typeface="+mn-ea"/>
                <a:cs typeface="+mn-cs"/>
              </a:rPr>
              <a:t>Salamat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धन्यवाद</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Obrigado</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ja-JP" altLang="en-GB" sz="1200" b="0" i="0" u="none" strike="noStrike" kern="1200" cap="none" spc="0" normalizeH="0" baseline="0" noProof="0" dirty="0">
                <a:ln>
                  <a:noFill/>
                </a:ln>
                <a:solidFill>
                  <a:srgbClr val="CAD1D3"/>
                </a:solidFill>
                <a:effectLst/>
                <a:uLnTx/>
                <a:uFillTx/>
                <a:latin typeface="Calibre"/>
                <a:ea typeface="+mn-ea"/>
                <a:cs typeface="+mn-cs"/>
              </a:rPr>
              <a:t>謝謝</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Спасибо</a:t>
            </a:r>
            <a:r>
              <a:rPr kumimoji="0" lang="en-GB" altLang="ja-JP"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ko-KR" altLang="en-GB" sz="1000" b="1" i="0" u="none" strike="noStrike" kern="1200" cap="none" spc="0" normalizeH="0" baseline="0" noProof="0" dirty="0">
                <a:ln>
                  <a:noFill/>
                </a:ln>
                <a:solidFill>
                  <a:srgbClr val="CAD1D3"/>
                </a:solidFill>
                <a:effectLst/>
                <a:uLnTx/>
                <a:uFillTx/>
                <a:latin typeface="Calibre"/>
                <a:ea typeface="+mn-ea"/>
                <a:cs typeface="+mn-cs"/>
              </a:rPr>
              <a:t>감사합니다</a:t>
            </a:r>
            <a:r>
              <a:rPr kumimoji="0" lang="en-GB" sz="10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Merci</a:t>
            </a:r>
            <a:r>
              <a:rPr kumimoji="0" lang="en-GB" sz="1200" b="0" i="0" u="none" strike="noStrike" kern="1200" cap="none" spc="0" normalizeH="0" baseline="0" noProof="0" dirty="0">
                <a:ln>
                  <a:noFill/>
                </a:ln>
                <a:solidFill>
                  <a:srgbClr val="CAD1D3"/>
                </a:solidFill>
                <a:effectLst/>
                <a:uLnTx/>
                <a:uFillTx/>
                <a:latin typeface="+mj-lt"/>
                <a:ea typeface="+mn-ea"/>
                <a:cs typeface="+mn-cs"/>
              </a:rPr>
              <a:t>  </a:t>
            </a:r>
            <a:r>
              <a:rPr kumimoji="0" lang="en-GB" sz="1200" b="0" i="0" u="none" strike="noStrike" kern="0" cap="none" spc="0" normalizeH="0" baseline="0" noProof="0" dirty="0" err="1">
                <a:ln>
                  <a:noFill/>
                </a:ln>
                <a:solidFill>
                  <a:srgbClr val="CAD1D3"/>
                </a:solidFill>
                <a:effectLst/>
                <a:uLnTx/>
                <a:uFillTx/>
                <a:latin typeface="Calibre"/>
                <a:ea typeface="+mn-ea"/>
                <a:cs typeface="+mn-cs"/>
              </a:rPr>
              <a:t>תודה</a:t>
            </a:r>
            <a:r>
              <a:rPr kumimoji="0" lang="en-GB" sz="200" b="0" i="0" u="none" strike="noStrike" kern="0" cap="none" spc="0" normalizeH="0" baseline="0" noProof="0" dirty="0" err="1">
                <a:ln>
                  <a:noFill/>
                </a:ln>
                <a:solidFill>
                  <a:srgbClr val="CAD1D3"/>
                </a:solidFill>
                <a:effectLst/>
                <a:uLnTx/>
                <a:uFillTx/>
                <a:latin typeface="Calibre"/>
                <a:ea typeface="+mn-ea"/>
                <a:cs typeface="+mn-cs"/>
              </a:rPr>
              <a:t>.</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شکریہ</a:t>
            </a:r>
            <a:r>
              <a:rPr kumimoji="0" lang="en-GB" sz="1200" b="0" i="0" u="none" strike="noStrike" kern="1200" cap="none" spc="0" normalizeH="0" baseline="0" noProof="0" dirty="0">
                <a:ln>
                  <a:noFill/>
                </a:ln>
                <a:solidFill>
                  <a:srgbClr val="CAD1D3"/>
                </a:solidFill>
                <a:effectLst/>
                <a:uLnTx/>
                <a:uFillTx/>
                <a:latin typeface="+mj-lt"/>
                <a:ea typeface="+mn-ea"/>
                <a:cs typeface="+mn-cs"/>
              </a:rPr>
              <a:t> </a:t>
            </a:r>
            <a:r>
              <a:rPr kumimoji="0" lang="en-GB" sz="1200" b="0" i="0" u="none" strike="noStrike" kern="1200" cap="none" spc="0" normalizeH="0" baseline="0" noProof="0" dirty="0">
                <a:ln>
                  <a:noFill/>
                </a:ln>
                <a:solidFill>
                  <a:srgbClr val="CAD1D3"/>
                </a:solidFill>
                <a:effectLst/>
                <a:uLnTx/>
                <a:uFillTx/>
                <a:latin typeface="+mj-lt"/>
                <a:ea typeface="+mj-ea"/>
                <a:cs typeface="+mj-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003F2D"/>
                </a:solidFill>
                <a:effectLst/>
                <a:uLnTx/>
                <a:uFillTx/>
                <a:latin typeface="Calibre"/>
                <a:ea typeface="+mn-ea"/>
                <a:cs typeface="+mn-cs"/>
              </a:rPr>
              <a:t>.</a:t>
            </a:r>
            <a:r>
              <a:rPr kumimoji="0" lang="en-GB" sz="1200" b="0" i="0" u="none" strike="noStrike" kern="1200" cap="none" spc="0" normalizeH="0" baseline="0" noProof="0" dirty="0">
                <a:ln>
                  <a:noFill/>
                </a:ln>
                <a:solidFill>
                  <a:srgbClr val="CAD1D3"/>
                </a:solidFill>
                <a:effectLst/>
                <a:uLnTx/>
                <a:uFillTx/>
                <a:latin typeface="Calibre"/>
                <a:ea typeface="+mn-ea"/>
                <a:cs typeface="+mn-cs"/>
              </a:rPr>
              <a:t>  Danke   </a:t>
            </a:r>
            <a:r>
              <a:rPr kumimoji="0" lang="ja-JP" altLang="en-GB" sz="1000" b="0" i="0" u="none" strike="noStrike" kern="1200" cap="none" spc="-350" normalizeH="0" baseline="0" noProof="0" dirty="0">
                <a:ln>
                  <a:noFill/>
                </a:ln>
                <a:solidFill>
                  <a:srgbClr val="CAD1D3"/>
                </a:solidFill>
                <a:effectLst/>
                <a:uLnTx/>
                <a:uFillTx/>
                <a:latin typeface="Calibre"/>
                <a:ea typeface="+mn-ea"/>
                <a:cs typeface="+mn-cs"/>
              </a:rPr>
              <a:t>ありがとう</a:t>
            </a:r>
            <a:r>
              <a:rPr kumimoji="0" lang="en-GB" sz="10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Terima</a:t>
            </a:r>
            <a:r>
              <a:rPr kumimoji="0" lang="en-GB" sz="1200" b="0" i="0" u="none" strike="noStrike" kern="1200" cap="none" spc="0" normalizeH="0" baseline="0" noProof="0" dirty="0">
                <a:ln>
                  <a:noFill/>
                </a:ln>
                <a:solidFill>
                  <a:srgbClr val="CAD1D3"/>
                </a:solidFill>
                <a:effectLst/>
                <a:uLnTx/>
                <a:uFillTx/>
                <a:latin typeface="Calibre"/>
                <a:ea typeface="+mn-ea"/>
                <a:cs typeface="+mn-cs"/>
              </a:rPr>
              <a:t> Kasih  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شكرا</a:t>
            </a:r>
            <a:endParaRPr kumimoji="0" lang="en-GB" sz="1200" b="0" i="0" u="none" strike="noStrike" kern="1200" cap="none" spc="0" normalizeH="0" baseline="0" noProof="0" dirty="0">
              <a:ln>
                <a:noFill/>
              </a:ln>
              <a:solidFill>
                <a:srgbClr val="CAD1D3"/>
              </a:solidFill>
              <a:effectLst/>
              <a:uLnTx/>
              <a:uFillTx/>
              <a:latin typeface="Calibre"/>
              <a:ea typeface="+mn-ea"/>
              <a:cs typeface="+mn-cs"/>
            </a:endParaRPr>
          </a:p>
        </p:txBody>
      </p:sp>
      <p:sp>
        <p:nvSpPr>
          <p:cNvPr id="40" name="Mailing Placeholder 1">
            <a:extLst>
              <a:ext uri="{FF2B5EF4-FFF2-40B4-BE49-F238E27FC236}">
                <a16:creationId xmlns:a16="http://schemas.microsoft.com/office/drawing/2014/main" id="{EBB0830B-2703-4CC7-A57D-9B4164702B5F}"/>
              </a:ext>
            </a:extLst>
          </p:cNvPr>
          <p:cNvSpPr>
            <a:spLocks noGrp="1"/>
          </p:cNvSpPr>
          <p:nvPr>
            <p:ph sz="quarter" idx="62" hasCustomPrompt="1"/>
          </p:nvPr>
        </p:nvSpPr>
        <p:spPr>
          <a:xfrm>
            <a:off x="508635" y="4993178"/>
            <a:ext cx="11168062" cy="258271"/>
          </a:xfrm>
        </p:spPr>
        <p:txBody>
          <a:bodyPr rIns="0" anchor="b" anchorCtr="0"/>
          <a:lstStyle>
            <a:lvl1pPr>
              <a:spcBef>
                <a:spcPts val="0"/>
              </a:spcBef>
              <a:spcAft>
                <a:spcPts val="900"/>
              </a:spcAft>
              <a:defRPr sz="1000">
                <a:solidFill>
                  <a:schemeClr val="bg1"/>
                </a:solidFill>
                <a:latin typeface="+mn-lt"/>
              </a:defRPr>
            </a:lvl1pPr>
            <a:lvl2pPr>
              <a:spcBef>
                <a:spcPts val="100"/>
              </a:spcBef>
              <a:spcAft>
                <a:spcPts val="100"/>
              </a:spcAft>
              <a:defRPr sz="12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Mailing address</a:t>
            </a:r>
          </a:p>
        </p:txBody>
      </p:sp>
      <p:sp>
        <p:nvSpPr>
          <p:cNvPr id="39" name="Contact Placeholder 6">
            <a:extLst>
              <a:ext uri="{FF2B5EF4-FFF2-40B4-BE49-F238E27FC236}">
                <a16:creationId xmlns:a16="http://schemas.microsoft.com/office/drawing/2014/main" id="{C040B7CF-3C08-46AD-95B1-D6C60D63B7FA}"/>
              </a:ext>
            </a:extLst>
          </p:cNvPr>
          <p:cNvSpPr>
            <a:spLocks noGrp="1"/>
          </p:cNvSpPr>
          <p:nvPr>
            <p:ph sz="quarter" idx="61" hasCustomPrompt="1"/>
          </p:nvPr>
        </p:nvSpPr>
        <p:spPr>
          <a:xfrm>
            <a:off x="1023207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8" name="Contact Placeholder 5">
            <a:extLst>
              <a:ext uri="{FF2B5EF4-FFF2-40B4-BE49-F238E27FC236}">
                <a16:creationId xmlns:a16="http://schemas.microsoft.com/office/drawing/2014/main" id="{A3545314-5741-4456-8F62-05AB8BF1AF5E}"/>
              </a:ext>
            </a:extLst>
          </p:cNvPr>
          <p:cNvSpPr>
            <a:spLocks noGrp="1"/>
          </p:cNvSpPr>
          <p:nvPr>
            <p:ph sz="quarter" idx="60" hasCustomPrompt="1"/>
          </p:nvPr>
        </p:nvSpPr>
        <p:spPr>
          <a:xfrm>
            <a:off x="8287383"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7" name="Contact Placeholder 4">
            <a:extLst>
              <a:ext uri="{FF2B5EF4-FFF2-40B4-BE49-F238E27FC236}">
                <a16:creationId xmlns:a16="http://schemas.microsoft.com/office/drawing/2014/main" id="{F55C5D1C-8953-4158-8D8E-9845958DB239}"/>
              </a:ext>
            </a:extLst>
          </p:cNvPr>
          <p:cNvSpPr>
            <a:spLocks noGrp="1"/>
          </p:cNvSpPr>
          <p:nvPr>
            <p:ph sz="quarter" idx="59" hasCustomPrompt="1"/>
          </p:nvPr>
        </p:nvSpPr>
        <p:spPr>
          <a:xfrm>
            <a:off x="6342696"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6" name="Contact Placeholder 3">
            <a:extLst>
              <a:ext uri="{FF2B5EF4-FFF2-40B4-BE49-F238E27FC236}">
                <a16:creationId xmlns:a16="http://schemas.microsoft.com/office/drawing/2014/main" id="{DF6CDF24-5470-4D40-9D03-854502243CFF}"/>
              </a:ext>
            </a:extLst>
          </p:cNvPr>
          <p:cNvSpPr>
            <a:spLocks noGrp="1"/>
          </p:cNvSpPr>
          <p:nvPr>
            <p:ph sz="quarter" idx="58" hasCustomPrompt="1"/>
          </p:nvPr>
        </p:nvSpPr>
        <p:spPr>
          <a:xfrm>
            <a:off x="4398009"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35" name="Contact Placeholder 2">
            <a:extLst>
              <a:ext uri="{FF2B5EF4-FFF2-40B4-BE49-F238E27FC236}">
                <a16:creationId xmlns:a16="http://schemas.microsoft.com/office/drawing/2014/main" id="{8E33D06A-D9FE-4408-8330-495873669A61}"/>
              </a:ext>
            </a:extLst>
          </p:cNvPr>
          <p:cNvSpPr>
            <a:spLocks noGrp="1"/>
          </p:cNvSpPr>
          <p:nvPr>
            <p:ph sz="quarter" idx="57" hasCustomPrompt="1"/>
          </p:nvPr>
        </p:nvSpPr>
        <p:spPr>
          <a:xfrm>
            <a:off x="245332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25" name="Contact Placeholder 1">
            <a:extLst>
              <a:ext uri="{FF2B5EF4-FFF2-40B4-BE49-F238E27FC236}">
                <a16:creationId xmlns:a16="http://schemas.microsoft.com/office/drawing/2014/main" id="{0C191A23-4DE5-4405-99C3-7A699AFE2FD7}"/>
              </a:ext>
            </a:extLst>
          </p:cNvPr>
          <p:cNvSpPr>
            <a:spLocks noGrp="1"/>
          </p:cNvSpPr>
          <p:nvPr>
            <p:ph sz="quarter" idx="56" hasCustomPrompt="1"/>
          </p:nvPr>
        </p:nvSpPr>
        <p:spPr>
          <a:xfrm>
            <a:off x="508635"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Last</a:t>
            </a:r>
          </a:p>
          <a:p>
            <a:pPr lvl="1"/>
            <a:r>
              <a:rPr lang="en-GB"/>
              <a:t>Title &amp; Contact</a:t>
            </a:r>
          </a:p>
        </p:txBody>
      </p:sp>
      <p:sp>
        <p:nvSpPr>
          <p:cNvPr id="4" name="More Info Placeholder 1">
            <a:extLst>
              <a:ext uri="{FF2B5EF4-FFF2-40B4-BE49-F238E27FC236}">
                <a16:creationId xmlns:a16="http://schemas.microsoft.com/office/drawing/2014/main" id="{083A918D-EA52-448A-9AA7-7394513545E9}"/>
              </a:ext>
            </a:extLst>
          </p:cNvPr>
          <p:cNvSpPr>
            <a:spLocks noGrp="1"/>
          </p:cNvSpPr>
          <p:nvPr>
            <p:ph type="body" sz="quarter" idx="63" hasCustomPrompt="1"/>
          </p:nvPr>
        </p:nvSpPr>
        <p:spPr>
          <a:xfrm>
            <a:off x="508000" y="2854323"/>
            <a:ext cx="1436688" cy="525463"/>
          </a:xfrm>
        </p:spPr>
        <p:txBody>
          <a:bodyPr rIns="0" anchor="b" anchorCtr="0"/>
          <a:lstStyle>
            <a:lvl1pPr>
              <a:defRPr sz="1000" cap="all" baseline="0">
                <a:solidFill>
                  <a:schemeClr val="bg1"/>
                </a:solidFill>
                <a:latin typeface="+mn-lt"/>
              </a:defRPr>
            </a:lvl1pPr>
          </a:lstStyle>
          <a:p>
            <a:pPr lvl="0"/>
            <a:r>
              <a:rPr lang="en-GB"/>
              <a:t>FOR MORE INFORMATION</a:t>
            </a:r>
          </a:p>
        </p:txBody>
      </p:sp>
      <p:sp>
        <p:nvSpPr>
          <p:cNvPr id="15" name="Disclaimer">
            <a:extLst>
              <a:ext uri="{FF2B5EF4-FFF2-40B4-BE49-F238E27FC236}">
                <a16:creationId xmlns:a16="http://schemas.microsoft.com/office/drawing/2014/main" id="{35BDE4BC-905D-4594-8B9D-E48E469F20CB}"/>
              </a:ext>
            </a:extLst>
          </p:cNvPr>
          <p:cNvSpPr>
            <a:spLocks noChangeArrowheads="1"/>
          </p:cNvSpPr>
          <p:nvPr userDrawn="1"/>
        </p:nvSpPr>
        <p:spPr bwMode="auto">
          <a:xfrm>
            <a:off x="511175" y="5876924"/>
            <a:ext cx="11168062" cy="625475"/>
          </a:xfrm>
          <a:prstGeom prst="rect">
            <a:avLst/>
          </a:prstGeom>
          <a:noFill/>
          <a:ln w="9525">
            <a:noFill/>
            <a:miter lim="800000"/>
            <a:headEnd/>
            <a:tailEnd/>
          </a:ln>
          <a:effectLst/>
        </p:spPr>
        <p:txBody>
          <a:bodyPr lIns="0" tIns="0" rIns="0" bIns="0" anchor="b" anchorCtr="0"/>
          <a:lstStyle/>
          <a:p>
            <a:pPr marL="0" marR="0">
              <a:lnSpc>
                <a:spcPct val="110000"/>
              </a:lnSpc>
              <a:spcBef>
                <a:spcPts val="0"/>
              </a:spcBef>
              <a:spcAft>
                <a:spcPts val="0"/>
              </a:spcAft>
            </a:pPr>
            <a:r>
              <a:rPr lang="en-GB" sz="70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CBRE ©</a:t>
            </a:r>
            <a:fld id="{D77E52D6-371A-4DA0-99B7-8419BE382AC7}" type="datetimeyyyy">
              <a:rPr lang="en-GB" sz="700" smtClean="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2024</a:t>
            </a:fld>
            <a:r>
              <a:rPr lang="en-GB" sz="70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summarized herein, (2) enter into negotiations with other parties and/or (3) unilaterally terminate all negotiations with the other party hereto. CBRE and the CBRE logo are service marks of CBRE, Inc. All other marks displayed on this document are the property of their respective owners, and the use of such logos does not imply any affiliation with or endorsement of CBRE.</a:t>
            </a:r>
          </a:p>
        </p:txBody>
      </p:sp>
    </p:spTree>
    <p:extLst>
      <p:ext uri="{BB962C8B-B14F-4D97-AF65-F5344CB8AC3E}">
        <p14:creationId xmlns:p14="http://schemas.microsoft.com/office/powerpoint/2010/main" val="394048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250"/>
                                        <p:tgtEl>
                                          <p:spTgt spid="27"/>
                                        </p:tgtEl>
                                        <p:attrNameLst>
                                          <p:attrName>ppt_x</p:attrName>
                                        </p:attrNameLst>
                                      </p:cBhvr>
                                      <p:tavLst>
                                        <p:tav tm="0">
                                          <p:val>
                                            <p:strVal val="#ppt_x-#ppt_w*1.125000"/>
                                          </p:val>
                                        </p:tav>
                                        <p:tav tm="100000">
                                          <p:val>
                                            <p:strVal val="#ppt_x"/>
                                          </p:val>
                                        </p:tav>
                                      </p:tavLst>
                                    </p:anim>
                                    <p:animEffect transition="in" filter="wipe(right)">
                                      <p:cBhvr>
                                        <p:cTn id="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Subheading</a:t>
            </a:r>
          </a:p>
          <a:p>
            <a:pPr lvl="1"/>
            <a:r>
              <a:rPr lang="en-US"/>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BRE Vector Logo">
            <a:extLst>
              <a:ext uri="{FF2B5EF4-FFF2-40B4-BE49-F238E27FC236}">
                <a16:creationId xmlns:a16="http://schemas.microsoft.com/office/drawing/2014/main" id="{F9796778-32CE-488E-AC58-62F8EB4EE904}"/>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8027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812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US"/>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CBRE Vector Logo">
            <a:extLst>
              <a:ext uri="{FF2B5EF4-FFF2-40B4-BE49-F238E27FC236}">
                <a16:creationId xmlns:a16="http://schemas.microsoft.com/office/drawing/2014/main" id="{279FC41B-1FE1-46E6-8871-A2282DFC12FB}"/>
              </a:ext>
            </a:extLst>
          </p:cNvPr>
          <p:cNvSpPr>
            <a:spLocks noChangeAspect="1"/>
          </p:cNvSpPr>
          <p:nvPr userDrawn="1"/>
        </p:nvSpPr>
        <p:spPr>
          <a:xfrm>
            <a:off x="10755020" y="45878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319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ext Cover 3">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US"/>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457151"/>
            <a:ext cx="7070725" cy="3168821"/>
          </a:xfrm>
        </p:spPr>
        <p:txBody>
          <a:bodyPr/>
          <a:lstStyle>
            <a:lvl1pPr>
              <a:defRPr sz="6600">
                <a:solidFill>
                  <a:schemeClr val="accent6"/>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93749" y="4727575"/>
            <a:ext cx="5522912" cy="1250951"/>
          </a:xfrm>
        </p:spPr>
        <p:txBody>
          <a:bodyPr tIns="0">
            <a:noAutofit/>
          </a:bodyPr>
          <a:lstStyle>
            <a:lvl1pPr>
              <a:spcBef>
                <a:spcPts val="0"/>
              </a:spcBef>
              <a:spcAft>
                <a:spcPts val="0"/>
              </a:spcAft>
              <a:defRPr sz="1700">
                <a:solidFill>
                  <a:schemeClr val="tx1"/>
                </a:solidFill>
                <a:latin typeface="+mn-lt"/>
              </a:defRPr>
            </a:lvl1pPr>
            <a:lvl2pPr>
              <a:spcBef>
                <a:spcPts val="0"/>
              </a:spcBef>
              <a:spcAft>
                <a:spcPts val="0"/>
              </a:spcAft>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a:t>Subheading</a:t>
            </a:r>
          </a:p>
          <a:p>
            <a:pPr lvl="1"/>
            <a:r>
              <a:rPr lang="en-US"/>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BRE Vector Logo">
            <a:extLst>
              <a:ext uri="{FF2B5EF4-FFF2-40B4-BE49-F238E27FC236}">
                <a16:creationId xmlns:a16="http://schemas.microsoft.com/office/drawing/2014/main" id="{DD23A135-161C-46FC-B786-381F0472101C}"/>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2168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2.xml"/><Relationship Id="rId21" Type="http://schemas.openxmlformats.org/officeDocument/2006/relationships/slideLayout" Target="../slideLayouts/slideLayout117.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63" Type="http://schemas.openxmlformats.org/officeDocument/2006/relationships/slideLayout" Target="../slideLayouts/slideLayout159.xml"/><Relationship Id="rId68" Type="http://schemas.openxmlformats.org/officeDocument/2006/relationships/slideLayout" Target="../slideLayouts/slideLayout164.xml"/><Relationship Id="rId84" Type="http://schemas.openxmlformats.org/officeDocument/2006/relationships/slideLayout" Target="../slideLayouts/slideLayout180.xml"/><Relationship Id="rId89" Type="http://schemas.openxmlformats.org/officeDocument/2006/relationships/slideLayout" Target="../slideLayouts/slideLayout185.xml"/><Relationship Id="rId16" Type="http://schemas.openxmlformats.org/officeDocument/2006/relationships/slideLayout" Target="../slideLayouts/slideLayout112.xml"/><Relationship Id="rId11" Type="http://schemas.openxmlformats.org/officeDocument/2006/relationships/slideLayout" Target="../slideLayouts/slideLayout107.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74" Type="http://schemas.openxmlformats.org/officeDocument/2006/relationships/slideLayout" Target="../slideLayouts/slideLayout170.xml"/><Relationship Id="rId79" Type="http://schemas.openxmlformats.org/officeDocument/2006/relationships/slideLayout" Target="../slideLayouts/slideLayout175.xml"/><Relationship Id="rId5" Type="http://schemas.openxmlformats.org/officeDocument/2006/relationships/slideLayout" Target="../slideLayouts/slideLayout101.xml"/><Relationship Id="rId90" Type="http://schemas.openxmlformats.org/officeDocument/2006/relationships/slideLayout" Target="../slideLayouts/slideLayout186.xml"/><Relationship Id="rId95" Type="http://schemas.openxmlformats.org/officeDocument/2006/relationships/slideLayout" Target="../slideLayouts/slideLayout191.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64" Type="http://schemas.openxmlformats.org/officeDocument/2006/relationships/slideLayout" Target="../slideLayouts/slideLayout160.xml"/><Relationship Id="rId69" Type="http://schemas.openxmlformats.org/officeDocument/2006/relationships/slideLayout" Target="../slideLayouts/slideLayout165.xml"/><Relationship Id="rId80" Type="http://schemas.openxmlformats.org/officeDocument/2006/relationships/slideLayout" Target="../slideLayouts/slideLayout176.xml"/><Relationship Id="rId85" Type="http://schemas.openxmlformats.org/officeDocument/2006/relationships/slideLayout" Target="../slideLayouts/slideLayout181.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59" Type="http://schemas.openxmlformats.org/officeDocument/2006/relationships/slideLayout" Target="../slideLayouts/slideLayout155.xml"/><Relationship Id="rId67" Type="http://schemas.openxmlformats.org/officeDocument/2006/relationships/slideLayout" Target="../slideLayouts/slideLayout163.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54" Type="http://schemas.openxmlformats.org/officeDocument/2006/relationships/slideLayout" Target="../slideLayouts/slideLayout150.xml"/><Relationship Id="rId62" Type="http://schemas.openxmlformats.org/officeDocument/2006/relationships/slideLayout" Target="../slideLayouts/slideLayout158.xml"/><Relationship Id="rId70" Type="http://schemas.openxmlformats.org/officeDocument/2006/relationships/slideLayout" Target="../slideLayouts/slideLayout166.xml"/><Relationship Id="rId75" Type="http://schemas.openxmlformats.org/officeDocument/2006/relationships/slideLayout" Target="../slideLayouts/slideLayout171.xml"/><Relationship Id="rId83" Type="http://schemas.openxmlformats.org/officeDocument/2006/relationships/slideLayout" Target="../slideLayouts/slideLayout179.xml"/><Relationship Id="rId88" Type="http://schemas.openxmlformats.org/officeDocument/2006/relationships/slideLayout" Target="../slideLayouts/slideLayout184.xml"/><Relationship Id="rId91" Type="http://schemas.openxmlformats.org/officeDocument/2006/relationships/slideLayout" Target="../slideLayouts/slideLayout187.xml"/><Relationship Id="rId96" Type="http://schemas.openxmlformats.org/officeDocument/2006/relationships/slideLayout" Target="../slideLayouts/slideLayout19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10" Type="http://schemas.openxmlformats.org/officeDocument/2006/relationships/slideLayout" Target="../slideLayouts/slideLayout106.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slideLayout" Target="../slideLayouts/slideLayout156.xml"/><Relationship Id="rId65" Type="http://schemas.openxmlformats.org/officeDocument/2006/relationships/slideLayout" Target="../slideLayouts/slideLayout161.xml"/><Relationship Id="rId73" Type="http://schemas.openxmlformats.org/officeDocument/2006/relationships/slideLayout" Target="../slideLayouts/slideLayout169.xml"/><Relationship Id="rId78" Type="http://schemas.openxmlformats.org/officeDocument/2006/relationships/slideLayout" Target="../slideLayouts/slideLayout174.xml"/><Relationship Id="rId81" Type="http://schemas.openxmlformats.org/officeDocument/2006/relationships/slideLayout" Target="../slideLayouts/slideLayout177.xml"/><Relationship Id="rId86" Type="http://schemas.openxmlformats.org/officeDocument/2006/relationships/slideLayout" Target="../slideLayouts/slideLayout182.xml"/><Relationship Id="rId94" Type="http://schemas.openxmlformats.org/officeDocument/2006/relationships/slideLayout" Target="../slideLayouts/slideLayout190.xml"/><Relationship Id="rId99" Type="http://schemas.openxmlformats.org/officeDocument/2006/relationships/theme" Target="../theme/theme2.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9" Type="http://schemas.openxmlformats.org/officeDocument/2006/relationships/slideLayout" Target="../slideLayouts/slideLayout135.xml"/><Relationship Id="rId34" Type="http://schemas.openxmlformats.org/officeDocument/2006/relationships/slideLayout" Target="../slideLayouts/slideLayout130.xml"/><Relationship Id="rId50" Type="http://schemas.openxmlformats.org/officeDocument/2006/relationships/slideLayout" Target="../slideLayouts/slideLayout146.xml"/><Relationship Id="rId55" Type="http://schemas.openxmlformats.org/officeDocument/2006/relationships/slideLayout" Target="../slideLayouts/slideLayout151.xml"/><Relationship Id="rId76" Type="http://schemas.openxmlformats.org/officeDocument/2006/relationships/slideLayout" Target="../slideLayouts/slideLayout172.xml"/><Relationship Id="rId97" Type="http://schemas.openxmlformats.org/officeDocument/2006/relationships/slideLayout" Target="../slideLayouts/slideLayout193.xml"/><Relationship Id="rId7" Type="http://schemas.openxmlformats.org/officeDocument/2006/relationships/slideLayout" Target="../slideLayouts/slideLayout103.xml"/><Relationship Id="rId71" Type="http://schemas.openxmlformats.org/officeDocument/2006/relationships/slideLayout" Target="../slideLayouts/slideLayout167.xml"/><Relationship Id="rId92" Type="http://schemas.openxmlformats.org/officeDocument/2006/relationships/slideLayout" Target="../slideLayouts/slideLayout188.xml"/><Relationship Id="rId2" Type="http://schemas.openxmlformats.org/officeDocument/2006/relationships/slideLayout" Target="../slideLayouts/slideLayout98.xml"/><Relationship Id="rId29" Type="http://schemas.openxmlformats.org/officeDocument/2006/relationships/slideLayout" Target="../slideLayouts/slideLayout125.xml"/><Relationship Id="rId24" Type="http://schemas.openxmlformats.org/officeDocument/2006/relationships/slideLayout" Target="../slideLayouts/slideLayout120.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66" Type="http://schemas.openxmlformats.org/officeDocument/2006/relationships/slideLayout" Target="../slideLayouts/slideLayout162.xml"/><Relationship Id="rId87" Type="http://schemas.openxmlformats.org/officeDocument/2006/relationships/slideLayout" Target="../slideLayouts/slideLayout183.xml"/><Relationship Id="rId61" Type="http://schemas.openxmlformats.org/officeDocument/2006/relationships/slideLayout" Target="../slideLayouts/slideLayout157.xml"/><Relationship Id="rId82" Type="http://schemas.openxmlformats.org/officeDocument/2006/relationships/slideLayout" Target="../slideLayouts/slideLayout178.xml"/><Relationship Id="rId19" Type="http://schemas.openxmlformats.org/officeDocument/2006/relationships/slideLayout" Target="../slideLayouts/slideLayout115.xml"/><Relationship Id="rId14" Type="http://schemas.openxmlformats.org/officeDocument/2006/relationships/slideLayout" Target="../slideLayouts/slideLayout110.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56" Type="http://schemas.openxmlformats.org/officeDocument/2006/relationships/slideLayout" Target="../slideLayouts/slideLayout152.xml"/><Relationship Id="rId77" Type="http://schemas.openxmlformats.org/officeDocument/2006/relationships/slideLayout" Target="../slideLayouts/slideLayout173.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72" Type="http://schemas.openxmlformats.org/officeDocument/2006/relationships/slideLayout" Target="../slideLayouts/slideLayout168.xml"/><Relationship Id="rId93" Type="http://schemas.openxmlformats.org/officeDocument/2006/relationships/slideLayout" Target="../slideLayouts/slideLayout189.xml"/><Relationship Id="rId98" Type="http://schemas.openxmlformats.org/officeDocument/2006/relationships/slideLayout" Target="../slideLayouts/slideLayout19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slideLayout" Target="../slideLayouts/slideLayout220.xml"/><Relationship Id="rId39" Type="http://schemas.openxmlformats.org/officeDocument/2006/relationships/slideLayout" Target="../slideLayouts/slideLayout233.xml"/><Relationship Id="rId21" Type="http://schemas.openxmlformats.org/officeDocument/2006/relationships/slideLayout" Target="../slideLayouts/slideLayout215.xml"/><Relationship Id="rId34" Type="http://schemas.openxmlformats.org/officeDocument/2006/relationships/slideLayout" Target="../slideLayouts/slideLayout228.xml"/><Relationship Id="rId42" Type="http://schemas.openxmlformats.org/officeDocument/2006/relationships/slideLayout" Target="../slideLayouts/slideLayout236.xml"/><Relationship Id="rId47" Type="http://schemas.openxmlformats.org/officeDocument/2006/relationships/slideLayout" Target="../slideLayouts/slideLayout241.xml"/><Relationship Id="rId50" Type="http://schemas.openxmlformats.org/officeDocument/2006/relationships/slideLayout" Target="../slideLayouts/slideLayout244.xml"/><Relationship Id="rId55" Type="http://schemas.openxmlformats.org/officeDocument/2006/relationships/slideLayout" Target="../slideLayouts/slideLayout249.xml"/><Relationship Id="rId7" Type="http://schemas.openxmlformats.org/officeDocument/2006/relationships/slideLayout" Target="../slideLayouts/slideLayout20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9" Type="http://schemas.openxmlformats.org/officeDocument/2006/relationships/slideLayout" Target="../slideLayouts/slideLayout223.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slideLayout" Target="../slideLayouts/slideLayout226.xml"/><Relationship Id="rId37" Type="http://schemas.openxmlformats.org/officeDocument/2006/relationships/slideLayout" Target="../slideLayouts/slideLayout231.xml"/><Relationship Id="rId40" Type="http://schemas.openxmlformats.org/officeDocument/2006/relationships/slideLayout" Target="../slideLayouts/slideLayout234.xml"/><Relationship Id="rId45" Type="http://schemas.openxmlformats.org/officeDocument/2006/relationships/slideLayout" Target="../slideLayouts/slideLayout239.xml"/><Relationship Id="rId53" Type="http://schemas.openxmlformats.org/officeDocument/2006/relationships/slideLayout" Target="../slideLayouts/slideLayout247.xml"/><Relationship Id="rId58" Type="http://schemas.openxmlformats.org/officeDocument/2006/relationships/slideLayout" Target="../slideLayouts/slideLayout252.xml"/><Relationship Id="rId5" Type="http://schemas.openxmlformats.org/officeDocument/2006/relationships/slideLayout" Target="../slideLayouts/slideLayout199.xml"/><Relationship Id="rId19" Type="http://schemas.openxmlformats.org/officeDocument/2006/relationships/slideLayout" Target="../slideLayouts/slideLayout213.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slideLayout" Target="../slideLayouts/slideLayout221.xml"/><Relationship Id="rId30" Type="http://schemas.openxmlformats.org/officeDocument/2006/relationships/slideLayout" Target="../slideLayouts/slideLayout224.xml"/><Relationship Id="rId35" Type="http://schemas.openxmlformats.org/officeDocument/2006/relationships/slideLayout" Target="../slideLayouts/slideLayout229.xml"/><Relationship Id="rId43" Type="http://schemas.openxmlformats.org/officeDocument/2006/relationships/slideLayout" Target="../slideLayouts/slideLayout237.xml"/><Relationship Id="rId48" Type="http://schemas.openxmlformats.org/officeDocument/2006/relationships/slideLayout" Target="../slideLayouts/slideLayout242.xml"/><Relationship Id="rId56" Type="http://schemas.openxmlformats.org/officeDocument/2006/relationships/slideLayout" Target="../slideLayouts/slideLayout250.xml"/><Relationship Id="rId8" Type="http://schemas.openxmlformats.org/officeDocument/2006/relationships/slideLayout" Target="../slideLayouts/slideLayout202.xml"/><Relationship Id="rId51" Type="http://schemas.openxmlformats.org/officeDocument/2006/relationships/slideLayout" Target="../slideLayouts/slideLayout245.xml"/><Relationship Id="rId3" Type="http://schemas.openxmlformats.org/officeDocument/2006/relationships/slideLayout" Target="../slideLayouts/slideLayout197.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slideLayout" Target="../slideLayouts/slideLayout219.xml"/><Relationship Id="rId33" Type="http://schemas.openxmlformats.org/officeDocument/2006/relationships/slideLayout" Target="../slideLayouts/slideLayout227.xml"/><Relationship Id="rId38" Type="http://schemas.openxmlformats.org/officeDocument/2006/relationships/slideLayout" Target="../slideLayouts/slideLayout232.xml"/><Relationship Id="rId46" Type="http://schemas.openxmlformats.org/officeDocument/2006/relationships/slideLayout" Target="../slideLayouts/slideLayout240.xml"/><Relationship Id="rId59" Type="http://schemas.openxmlformats.org/officeDocument/2006/relationships/slideLayout" Target="../slideLayouts/slideLayout253.xml"/><Relationship Id="rId20" Type="http://schemas.openxmlformats.org/officeDocument/2006/relationships/slideLayout" Target="../slideLayouts/slideLayout214.xml"/><Relationship Id="rId41" Type="http://schemas.openxmlformats.org/officeDocument/2006/relationships/slideLayout" Target="../slideLayouts/slideLayout235.xml"/><Relationship Id="rId54" Type="http://schemas.openxmlformats.org/officeDocument/2006/relationships/slideLayout" Target="../slideLayouts/slideLayout248.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slideLayout" Target="../slideLayouts/slideLayout222.xml"/><Relationship Id="rId36" Type="http://schemas.openxmlformats.org/officeDocument/2006/relationships/slideLayout" Target="../slideLayouts/slideLayout230.xml"/><Relationship Id="rId49" Type="http://schemas.openxmlformats.org/officeDocument/2006/relationships/slideLayout" Target="../slideLayouts/slideLayout243.xml"/><Relationship Id="rId57" Type="http://schemas.openxmlformats.org/officeDocument/2006/relationships/slideLayout" Target="../slideLayouts/slideLayout251.xml"/><Relationship Id="rId10" Type="http://schemas.openxmlformats.org/officeDocument/2006/relationships/slideLayout" Target="../slideLayouts/slideLayout204.xml"/><Relationship Id="rId31" Type="http://schemas.openxmlformats.org/officeDocument/2006/relationships/slideLayout" Target="../slideLayouts/slideLayout225.xml"/><Relationship Id="rId44" Type="http://schemas.openxmlformats.org/officeDocument/2006/relationships/slideLayout" Target="../slideLayouts/slideLayout238.xml"/><Relationship Id="rId52" Type="http://schemas.openxmlformats.org/officeDocument/2006/relationships/slideLayout" Target="../slideLayouts/slideLayout246.xml"/><Relationship Id="rId6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Revised Grid" hidden="1">
            <a:extLst>
              <a:ext uri="{FF2B5EF4-FFF2-40B4-BE49-F238E27FC236}">
                <a16:creationId xmlns:a16="http://schemas.microsoft.com/office/drawing/2014/main" id="{40D5A349-09EA-47CD-92F0-BDB9254C6FC5}"/>
              </a:ext>
            </a:extLst>
          </p:cNvPr>
          <p:cNvGrpSpPr/>
          <p:nvPr userDrawn="1"/>
        </p:nvGrpSpPr>
        <p:grpSpPr>
          <a:xfrm>
            <a:off x="-2" y="0"/>
            <a:ext cx="12192002" cy="6858000"/>
            <a:chOff x="-2" y="0"/>
            <a:chExt cx="12192002" cy="6858000"/>
          </a:xfrm>
        </p:grpSpPr>
        <p:sp>
          <p:nvSpPr>
            <p:cNvPr id="128" name="Rectangle 127">
              <a:extLst>
                <a:ext uri="{FF2B5EF4-FFF2-40B4-BE49-F238E27FC236}">
                  <a16:creationId xmlns:a16="http://schemas.microsoft.com/office/drawing/2014/main" id="{7FD1F024-68D9-41EE-AE55-7A3797E8EB8F}"/>
                </a:ext>
              </a:extLst>
            </p:cNvPr>
            <p:cNvSpPr/>
            <p:nvPr userDrawn="1"/>
          </p:nvSpPr>
          <p:spPr>
            <a:xfrm>
              <a:off x="11782424" y="0"/>
              <a:ext cx="409576"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0" name="Rectangle 129">
              <a:extLst>
                <a:ext uri="{FF2B5EF4-FFF2-40B4-BE49-F238E27FC236}">
                  <a16:creationId xmlns:a16="http://schemas.microsoft.com/office/drawing/2014/main" id="{192A3B52-ED93-496C-BC02-3F1B37908847}"/>
                </a:ext>
              </a:extLst>
            </p:cNvPr>
            <p:cNvSpPr/>
            <p:nvPr userDrawn="1"/>
          </p:nvSpPr>
          <p:spPr>
            <a:xfrm>
              <a:off x="92041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1" name="Rectangle 130">
              <a:extLst>
                <a:ext uri="{FF2B5EF4-FFF2-40B4-BE49-F238E27FC236}">
                  <a16:creationId xmlns:a16="http://schemas.microsoft.com/office/drawing/2014/main" id="{E69B75DB-CF66-403F-A1C7-9FAFD772037E}"/>
                </a:ext>
              </a:extLst>
            </p:cNvPr>
            <p:cNvSpPr/>
            <p:nvPr userDrawn="1"/>
          </p:nvSpPr>
          <p:spPr>
            <a:xfrm>
              <a:off x="143286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2" name="Rectangle 131">
              <a:extLst>
                <a:ext uri="{FF2B5EF4-FFF2-40B4-BE49-F238E27FC236}">
                  <a16:creationId xmlns:a16="http://schemas.microsoft.com/office/drawing/2014/main" id="{5BC723CD-6EEB-4635-A055-D5E5E2F2E16C}"/>
                </a:ext>
              </a:extLst>
            </p:cNvPr>
            <p:cNvSpPr/>
            <p:nvPr userDrawn="1"/>
          </p:nvSpPr>
          <p:spPr>
            <a:xfrm>
              <a:off x="194530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3" name="Rectangle 132">
              <a:extLst>
                <a:ext uri="{FF2B5EF4-FFF2-40B4-BE49-F238E27FC236}">
                  <a16:creationId xmlns:a16="http://schemas.microsoft.com/office/drawing/2014/main" id="{41DD2B6A-F957-4D03-A677-40B7B9E0C501}"/>
                </a:ext>
              </a:extLst>
            </p:cNvPr>
            <p:cNvSpPr/>
            <p:nvPr userDrawn="1"/>
          </p:nvSpPr>
          <p:spPr>
            <a:xfrm>
              <a:off x="245775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4" name="Rectangle 133">
              <a:extLst>
                <a:ext uri="{FF2B5EF4-FFF2-40B4-BE49-F238E27FC236}">
                  <a16:creationId xmlns:a16="http://schemas.microsoft.com/office/drawing/2014/main" id="{E09D14ED-EC22-47DE-9CCF-B61DB9B2A518}"/>
                </a:ext>
              </a:extLst>
            </p:cNvPr>
            <p:cNvSpPr/>
            <p:nvPr userDrawn="1"/>
          </p:nvSpPr>
          <p:spPr>
            <a:xfrm>
              <a:off x="297020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5" name="Rectangle 134">
              <a:extLst>
                <a:ext uri="{FF2B5EF4-FFF2-40B4-BE49-F238E27FC236}">
                  <a16:creationId xmlns:a16="http://schemas.microsoft.com/office/drawing/2014/main" id="{9CC243E3-B536-42DB-A4D7-19C88EA31B5A}"/>
                </a:ext>
              </a:extLst>
            </p:cNvPr>
            <p:cNvSpPr/>
            <p:nvPr userDrawn="1"/>
          </p:nvSpPr>
          <p:spPr>
            <a:xfrm>
              <a:off x="348265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6" name="Rectangle 135">
              <a:extLst>
                <a:ext uri="{FF2B5EF4-FFF2-40B4-BE49-F238E27FC236}">
                  <a16:creationId xmlns:a16="http://schemas.microsoft.com/office/drawing/2014/main" id="{A57FF7C2-44AB-4FDE-A52E-68E4FBEB0AAD}"/>
                </a:ext>
              </a:extLst>
            </p:cNvPr>
            <p:cNvSpPr/>
            <p:nvPr userDrawn="1"/>
          </p:nvSpPr>
          <p:spPr>
            <a:xfrm>
              <a:off x="399510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7" name="Rectangle 136">
              <a:extLst>
                <a:ext uri="{FF2B5EF4-FFF2-40B4-BE49-F238E27FC236}">
                  <a16:creationId xmlns:a16="http://schemas.microsoft.com/office/drawing/2014/main" id="{CE9D51E0-83FA-44B9-A096-0BAABF3324BA}"/>
                </a:ext>
              </a:extLst>
            </p:cNvPr>
            <p:cNvSpPr/>
            <p:nvPr userDrawn="1"/>
          </p:nvSpPr>
          <p:spPr>
            <a:xfrm>
              <a:off x="450755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8" name="Rectangle 137">
              <a:extLst>
                <a:ext uri="{FF2B5EF4-FFF2-40B4-BE49-F238E27FC236}">
                  <a16:creationId xmlns:a16="http://schemas.microsoft.com/office/drawing/2014/main" id="{759A6952-75EA-4006-BFEE-A8D5EACBEB8E}"/>
                </a:ext>
              </a:extLst>
            </p:cNvPr>
            <p:cNvSpPr/>
            <p:nvPr userDrawn="1"/>
          </p:nvSpPr>
          <p:spPr>
            <a:xfrm>
              <a:off x="502000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9" name="Rectangle 138">
              <a:extLst>
                <a:ext uri="{FF2B5EF4-FFF2-40B4-BE49-F238E27FC236}">
                  <a16:creationId xmlns:a16="http://schemas.microsoft.com/office/drawing/2014/main" id="{96AADF5F-0499-449B-8747-88B8506BE02A}"/>
                </a:ext>
              </a:extLst>
            </p:cNvPr>
            <p:cNvSpPr/>
            <p:nvPr userDrawn="1"/>
          </p:nvSpPr>
          <p:spPr>
            <a:xfrm>
              <a:off x="553245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0" name="Rectangle 139">
              <a:extLst>
                <a:ext uri="{FF2B5EF4-FFF2-40B4-BE49-F238E27FC236}">
                  <a16:creationId xmlns:a16="http://schemas.microsoft.com/office/drawing/2014/main" id="{B9151978-45CD-461E-B011-A990B422E3A9}"/>
                </a:ext>
              </a:extLst>
            </p:cNvPr>
            <p:cNvSpPr/>
            <p:nvPr userDrawn="1"/>
          </p:nvSpPr>
          <p:spPr>
            <a:xfrm>
              <a:off x="604490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1" name="Rectangle 140">
              <a:extLst>
                <a:ext uri="{FF2B5EF4-FFF2-40B4-BE49-F238E27FC236}">
                  <a16:creationId xmlns:a16="http://schemas.microsoft.com/office/drawing/2014/main" id="{FAF5CEEA-4D46-48C2-99A8-5DFA12AC103D}"/>
                </a:ext>
              </a:extLst>
            </p:cNvPr>
            <p:cNvSpPr/>
            <p:nvPr userDrawn="1"/>
          </p:nvSpPr>
          <p:spPr>
            <a:xfrm>
              <a:off x="655735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2" name="Rectangle 141">
              <a:extLst>
                <a:ext uri="{FF2B5EF4-FFF2-40B4-BE49-F238E27FC236}">
                  <a16:creationId xmlns:a16="http://schemas.microsoft.com/office/drawing/2014/main" id="{A7B2740F-04C2-4A3D-927E-404F03E7595F}"/>
                </a:ext>
              </a:extLst>
            </p:cNvPr>
            <p:cNvSpPr/>
            <p:nvPr userDrawn="1"/>
          </p:nvSpPr>
          <p:spPr>
            <a:xfrm>
              <a:off x="706979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3" name="Rectangle 142">
              <a:extLst>
                <a:ext uri="{FF2B5EF4-FFF2-40B4-BE49-F238E27FC236}">
                  <a16:creationId xmlns:a16="http://schemas.microsoft.com/office/drawing/2014/main" id="{BCE2FC30-5ADB-4B87-A94C-B2DC8CD00050}"/>
                </a:ext>
              </a:extLst>
            </p:cNvPr>
            <p:cNvSpPr/>
            <p:nvPr userDrawn="1"/>
          </p:nvSpPr>
          <p:spPr>
            <a:xfrm>
              <a:off x="758224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4" name="Rectangle 143">
              <a:extLst>
                <a:ext uri="{FF2B5EF4-FFF2-40B4-BE49-F238E27FC236}">
                  <a16:creationId xmlns:a16="http://schemas.microsoft.com/office/drawing/2014/main" id="{88D366A8-5332-47E5-9DCF-8093A122ABD4}"/>
                </a:ext>
              </a:extLst>
            </p:cNvPr>
            <p:cNvSpPr/>
            <p:nvPr userDrawn="1"/>
          </p:nvSpPr>
          <p:spPr>
            <a:xfrm>
              <a:off x="809469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5" name="Rectangle 144">
              <a:extLst>
                <a:ext uri="{FF2B5EF4-FFF2-40B4-BE49-F238E27FC236}">
                  <a16:creationId xmlns:a16="http://schemas.microsoft.com/office/drawing/2014/main" id="{2B08E73A-2A02-4F1E-8D73-D04CE6F6D7C9}"/>
                </a:ext>
              </a:extLst>
            </p:cNvPr>
            <p:cNvSpPr/>
            <p:nvPr userDrawn="1"/>
          </p:nvSpPr>
          <p:spPr>
            <a:xfrm>
              <a:off x="860714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6" name="Rectangle 145">
              <a:extLst>
                <a:ext uri="{FF2B5EF4-FFF2-40B4-BE49-F238E27FC236}">
                  <a16:creationId xmlns:a16="http://schemas.microsoft.com/office/drawing/2014/main" id="{D460EBA2-54A5-4465-835F-A6B4BCF739B5}"/>
                </a:ext>
              </a:extLst>
            </p:cNvPr>
            <p:cNvSpPr/>
            <p:nvPr userDrawn="1"/>
          </p:nvSpPr>
          <p:spPr>
            <a:xfrm>
              <a:off x="911959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7" name="Rectangle 146">
              <a:extLst>
                <a:ext uri="{FF2B5EF4-FFF2-40B4-BE49-F238E27FC236}">
                  <a16:creationId xmlns:a16="http://schemas.microsoft.com/office/drawing/2014/main" id="{C80E8C01-E64E-4413-BAE2-91A570AD9574}"/>
                </a:ext>
              </a:extLst>
            </p:cNvPr>
            <p:cNvSpPr/>
            <p:nvPr userDrawn="1"/>
          </p:nvSpPr>
          <p:spPr>
            <a:xfrm>
              <a:off x="963204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8" name="Rectangle 147">
              <a:extLst>
                <a:ext uri="{FF2B5EF4-FFF2-40B4-BE49-F238E27FC236}">
                  <a16:creationId xmlns:a16="http://schemas.microsoft.com/office/drawing/2014/main" id="{4C781C87-E5B5-4699-9863-ED4EE1F62AD1}"/>
                </a:ext>
              </a:extLst>
            </p:cNvPr>
            <p:cNvSpPr/>
            <p:nvPr userDrawn="1"/>
          </p:nvSpPr>
          <p:spPr>
            <a:xfrm>
              <a:off x="1014449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9" name="Rectangle 148">
              <a:extLst>
                <a:ext uri="{FF2B5EF4-FFF2-40B4-BE49-F238E27FC236}">
                  <a16:creationId xmlns:a16="http://schemas.microsoft.com/office/drawing/2014/main" id="{DCF1D9D4-8D5D-4D04-AE67-17DE2551E116}"/>
                </a:ext>
              </a:extLst>
            </p:cNvPr>
            <p:cNvSpPr/>
            <p:nvPr userDrawn="1"/>
          </p:nvSpPr>
          <p:spPr>
            <a:xfrm>
              <a:off x="1065694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0" name="Rectangle 149">
              <a:extLst>
                <a:ext uri="{FF2B5EF4-FFF2-40B4-BE49-F238E27FC236}">
                  <a16:creationId xmlns:a16="http://schemas.microsoft.com/office/drawing/2014/main" id="{20BFFB2E-577F-42EA-A727-7FC53BA957F0}"/>
                </a:ext>
              </a:extLst>
            </p:cNvPr>
            <p:cNvSpPr/>
            <p:nvPr userDrawn="1"/>
          </p:nvSpPr>
          <p:spPr>
            <a:xfrm>
              <a:off x="1116939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1" name="Rectangle 150">
              <a:extLst>
                <a:ext uri="{FF2B5EF4-FFF2-40B4-BE49-F238E27FC236}">
                  <a16:creationId xmlns:a16="http://schemas.microsoft.com/office/drawing/2014/main" id="{B10A0499-CCDC-4C98-962C-98F02BA63DBF}"/>
                </a:ext>
              </a:extLst>
            </p:cNvPr>
            <p:cNvSpPr/>
            <p:nvPr userDrawn="1"/>
          </p:nvSpPr>
          <p:spPr>
            <a:xfrm>
              <a:off x="1168184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2" name="Rectangle 1">
              <a:extLst>
                <a:ext uri="{FF2B5EF4-FFF2-40B4-BE49-F238E27FC236}">
                  <a16:creationId xmlns:a16="http://schemas.microsoft.com/office/drawing/2014/main" id="{1F2E5F9A-FAFC-4685-AB96-6D8CFFCC3A11}"/>
                </a:ext>
              </a:extLst>
            </p:cNvPr>
            <p:cNvSpPr/>
            <p:nvPr userDrawn="1"/>
          </p:nvSpPr>
          <p:spPr>
            <a:xfrm>
              <a:off x="-2" y="0"/>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6" name="Rectangle 155">
              <a:extLst>
                <a:ext uri="{FF2B5EF4-FFF2-40B4-BE49-F238E27FC236}">
                  <a16:creationId xmlns:a16="http://schemas.microsoft.com/office/drawing/2014/main" id="{2C45F6DD-57AA-4B23-A232-BC495AF23A85}"/>
                </a:ext>
              </a:extLst>
            </p:cNvPr>
            <p:cNvSpPr/>
            <p:nvPr userDrawn="1"/>
          </p:nvSpPr>
          <p:spPr>
            <a:xfrm>
              <a:off x="-2" y="149979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7" name="Rectangle 156">
              <a:extLst>
                <a:ext uri="{FF2B5EF4-FFF2-40B4-BE49-F238E27FC236}">
                  <a16:creationId xmlns:a16="http://schemas.microsoft.com/office/drawing/2014/main" id="{B757AC7E-7339-48E4-8427-1FC7B3CF63C5}"/>
                </a:ext>
              </a:extLst>
            </p:cNvPr>
            <p:cNvSpPr/>
            <p:nvPr userDrawn="1"/>
          </p:nvSpPr>
          <p:spPr>
            <a:xfrm>
              <a:off x="-2" y="212609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8" name="Rectangle 157">
              <a:extLst>
                <a:ext uri="{FF2B5EF4-FFF2-40B4-BE49-F238E27FC236}">
                  <a16:creationId xmlns:a16="http://schemas.microsoft.com/office/drawing/2014/main" id="{405CC6FA-8976-4A8D-849E-AB90D510B847}"/>
                </a:ext>
              </a:extLst>
            </p:cNvPr>
            <p:cNvSpPr/>
            <p:nvPr userDrawn="1"/>
          </p:nvSpPr>
          <p:spPr>
            <a:xfrm>
              <a:off x="-2" y="2752403"/>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9" name="Rectangle 158">
              <a:extLst>
                <a:ext uri="{FF2B5EF4-FFF2-40B4-BE49-F238E27FC236}">
                  <a16:creationId xmlns:a16="http://schemas.microsoft.com/office/drawing/2014/main" id="{5A90981E-485F-4B9A-8192-7F577B4132FC}"/>
                </a:ext>
              </a:extLst>
            </p:cNvPr>
            <p:cNvSpPr/>
            <p:nvPr userDrawn="1"/>
          </p:nvSpPr>
          <p:spPr>
            <a:xfrm>
              <a:off x="-2" y="3378707"/>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0" name="Rectangle 159">
              <a:extLst>
                <a:ext uri="{FF2B5EF4-FFF2-40B4-BE49-F238E27FC236}">
                  <a16:creationId xmlns:a16="http://schemas.microsoft.com/office/drawing/2014/main" id="{A919F441-23FA-4B71-86D4-78CA1BBCA16E}"/>
                </a:ext>
              </a:extLst>
            </p:cNvPr>
            <p:cNvSpPr/>
            <p:nvPr userDrawn="1"/>
          </p:nvSpPr>
          <p:spPr>
            <a:xfrm>
              <a:off x="-2" y="4005011"/>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1" name="Rectangle 160">
              <a:extLst>
                <a:ext uri="{FF2B5EF4-FFF2-40B4-BE49-F238E27FC236}">
                  <a16:creationId xmlns:a16="http://schemas.microsoft.com/office/drawing/2014/main" id="{FC93837A-3379-45BD-A289-BBB7E078CB90}"/>
                </a:ext>
              </a:extLst>
            </p:cNvPr>
            <p:cNvSpPr/>
            <p:nvPr userDrawn="1"/>
          </p:nvSpPr>
          <p:spPr>
            <a:xfrm>
              <a:off x="-2" y="463131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6" name="Rectangle 165">
              <a:extLst>
                <a:ext uri="{FF2B5EF4-FFF2-40B4-BE49-F238E27FC236}">
                  <a16:creationId xmlns:a16="http://schemas.microsoft.com/office/drawing/2014/main" id="{44F5F903-BB9D-43EB-A5D0-12CF0F1AE1B5}"/>
                </a:ext>
              </a:extLst>
            </p:cNvPr>
            <p:cNvSpPr/>
            <p:nvPr userDrawn="1"/>
          </p:nvSpPr>
          <p:spPr>
            <a:xfrm>
              <a:off x="-2" y="525761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0" name="Rectangle 169">
              <a:extLst>
                <a:ext uri="{FF2B5EF4-FFF2-40B4-BE49-F238E27FC236}">
                  <a16:creationId xmlns:a16="http://schemas.microsoft.com/office/drawing/2014/main" id="{8A325BCE-C99F-4B84-91CA-F3643F4B1DE8}"/>
                </a:ext>
              </a:extLst>
            </p:cNvPr>
            <p:cNvSpPr/>
            <p:nvPr userDrawn="1"/>
          </p:nvSpPr>
          <p:spPr>
            <a:xfrm>
              <a:off x="-2" y="876300"/>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2" name="Rectangle 171">
              <a:extLst>
                <a:ext uri="{FF2B5EF4-FFF2-40B4-BE49-F238E27FC236}">
                  <a16:creationId xmlns:a16="http://schemas.microsoft.com/office/drawing/2014/main" id="{F9DE1136-277D-40EC-8A26-E9B9345DF0F6}"/>
                </a:ext>
              </a:extLst>
            </p:cNvPr>
            <p:cNvSpPr/>
            <p:nvPr userDrawn="1"/>
          </p:nvSpPr>
          <p:spPr>
            <a:xfrm flipV="1">
              <a:off x="-2" y="6505575"/>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5" name="Rectangle 174">
              <a:extLst>
                <a:ext uri="{FF2B5EF4-FFF2-40B4-BE49-F238E27FC236}">
                  <a16:creationId xmlns:a16="http://schemas.microsoft.com/office/drawing/2014/main" id="{AEFF5538-8C30-46ED-A7AE-32352DB97E32}"/>
                </a:ext>
              </a:extLst>
            </p:cNvPr>
            <p:cNvSpPr/>
            <p:nvPr userDrawn="1"/>
          </p:nvSpPr>
          <p:spPr>
            <a:xfrm flipV="1">
              <a:off x="-2" y="5883925"/>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87" name="Rectangle 186">
              <a:extLst>
                <a:ext uri="{FF2B5EF4-FFF2-40B4-BE49-F238E27FC236}">
                  <a16:creationId xmlns:a16="http://schemas.microsoft.com/office/drawing/2014/main" id="{E7387E6F-45D4-4A80-B30C-DAA65504A7D8}"/>
                </a:ext>
              </a:extLst>
            </p:cNvPr>
            <p:cNvSpPr/>
            <p:nvPr userDrawn="1"/>
          </p:nvSpPr>
          <p:spPr>
            <a:xfrm flipH="1">
              <a:off x="40796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lvl="0" algn="ctr">
                <a:spcAft>
                  <a:spcPts val="300"/>
                </a:spcAft>
              </a:pPr>
              <a:endParaRPr lang="en-GB" dirty="0">
                <a:solidFill>
                  <a:schemeClr val="bg1"/>
                </a:solidFill>
              </a:endParaRPr>
            </a:p>
          </p:txBody>
        </p:sp>
        <p:sp>
          <p:nvSpPr>
            <p:cNvPr id="193" name="Rectangle 192">
              <a:extLst>
                <a:ext uri="{FF2B5EF4-FFF2-40B4-BE49-F238E27FC236}">
                  <a16:creationId xmlns:a16="http://schemas.microsoft.com/office/drawing/2014/main" id="{6B90070F-20C9-4260-8302-B2307941D71F}"/>
                </a:ext>
              </a:extLst>
            </p:cNvPr>
            <p:cNvSpPr/>
            <p:nvPr userDrawn="1"/>
          </p:nvSpPr>
          <p:spPr>
            <a:xfrm>
              <a:off x="-2" y="352425"/>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sz="2200" dirty="0">
                <a:solidFill>
                  <a:schemeClr val="bg1"/>
                </a:solidFill>
              </a:endParaRPr>
            </a:p>
          </p:txBody>
        </p:sp>
        <p:sp>
          <p:nvSpPr>
            <p:cNvPr id="194" name="Rectangle 193">
              <a:extLst>
                <a:ext uri="{FF2B5EF4-FFF2-40B4-BE49-F238E27FC236}">
                  <a16:creationId xmlns:a16="http://schemas.microsoft.com/office/drawing/2014/main" id="{77977B84-E179-47CE-9642-3E31FE2F018A}"/>
                </a:ext>
              </a:extLst>
            </p:cNvPr>
            <p:cNvSpPr/>
            <p:nvPr userDrawn="1"/>
          </p:nvSpPr>
          <p:spPr>
            <a:xfrm flipV="1">
              <a:off x="-2" y="6404991"/>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sz="2200" dirty="0">
                <a:solidFill>
                  <a:schemeClr val="bg1"/>
                </a:solidFill>
              </a:endParaRPr>
            </a:p>
          </p:txBody>
        </p:sp>
      </p:grpSp>
      <p:sp>
        <p:nvSpPr>
          <p:cNvPr id="6" name="Copyright">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tx1"/>
                </a:solidFill>
                <a:latin typeface="+mn-lt"/>
                <a:ea typeface="+mn-ea"/>
                <a:cs typeface="+mn-cs"/>
              </a:rPr>
              <a:t>Confidential &amp; Proprietary | © </a:t>
            </a:r>
            <a:fld id="{B068ACA0-8C9F-4E58-A054-F52B2223E874}" type="datetimeyyyy">
              <a:rPr lang="en-GB" sz="800" b="0" kern="1200" cap="none" baseline="0" smtClean="0">
                <a:solidFill>
                  <a:schemeClr val="tx1"/>
                </a:solidFill>
                <a:latin typeface="+mn-lt"/>
                <a:ea typeface="+mn-ea"/>
                <a:cs typeface="+mn-cs"/>
              </a:rPr>
              <a:t>2024</a:t>
            </a:fld>
            <a:r>
              <a:rPr lang="en-GB" sz="800" b="0" kern="1200" cap="none" baseline="0" dirty="0">
                <a:solidFill>
                  <a:schemeClr val="tx1"/>
                </a:solidFill>
                <a:latin typeface="+mn-lt"/>
                <a:ea typeface="+mn-ea"/>
                <a:cs typeface="+mn-cs"/>
              </a:rPr>
              <a:t> CBRE, Inc.</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userDrawn="1">
            <p:ph type="body" idx="1"/>
          </p:nvPr>
        </p:nvSpPr>
        <p:spPr>
          <a:xfrm>
            <a:off x="3584575" y="1601788"/>
            <a:ext cx="3484562" cy="4275137"/>
          </a:xfrm>
          <a:prstGeom prst="rect">
            <a:avLst/>
          </a:prstGeom>
        </p:spPr>
        <p:txBody>
          <a:bodyPr vert="horz" lIns="0" tIns="0" rIns="72000" bIns="0" rtlCol="0">
            <a:noAutofit/>
          </a:bodyPr>
          <a:lstStyle/>
          <a:p>
            <a:pPr lvl="0"/>
            <a:r>
              <a:rPr lang="en-GB"/>
              <a:t>Heading 1</a:t>
            </a:r>
          </a:p>
          <a:p>
            <a:pPr lvl="1"/>
            <a:r>
              <a:rPr lang="en-GB"/>
              <a:t>Heading 2</a:t>
            </a:r>
          </a:p>
          <a:p>
            <a:pPr lvl="2"/>
            <a:r>
              <a:rPr lang="en-GB"/>
              <a:t>Body Copy</a:t>
            </a:r>
          </a:p>
          <a:p>
            <a:pPr lvl="3"/>
            <a:r>
              <a:rPr lang="en-GB"/>
              <a:t>Body Bullet</a:t>
            </a:r>
          </a:p>
          <a:p>
            <a:pPr lvl="4"/>
            <a:r>
              <a:rPr lang="en-GB"/>
              <a:t>Body Bullet 2</a:t>
            </a:r>
          </a:p>
          <a:p>
            <a:pPr lvl="5"/>
            <a:r>
              <a:rPr lang="en-GB"/>
              <a:t>Heading 3</a:t>
            </a:r>
          </a:p>
          <a:p>
            <a:pPr lvl="6"/>
            <a:r>
              <a:rPr lang="en-GB"/>
              <a:t>Caption</a:t>
            </a:r>
          </a:p>
          <a:p>
            <a:pPr lvl="7"/>
            <a:r>
              <a:rPr lang="en-GB"/>
              <a:t>Caption copy</a:t>
            </a:r>
          </a:p>
          <a:p>
            <a:pPr lvl="8"/>
            <a:r>
              <a:rPr lang="en-GB"/>
              <a:t>Caption bullet</a:t>
            </a:r>
          </a:p>
        </p:txBody>
      </p:sp>
      <p:sp>
        <p:nvSpPr>
          <p:cNvPr id="14" name="Title Placeholder 13">
            <a:extLst>
              <a:ext uri="{FF2B5EF4-FFF2-40B4-BE49-F238E27FC236}">
                <a16:creationId xmlns:a16="http://schemas.microsoft.com/office/drawing/2014/main" id="{A9727837-E2B5-42C2-9C90-3857161612D6}"/>
              </a:ext>
            </a:extLst>
          </p:cNvPr>
          <p:cNvSpPr>
            <a:spLocks noGrp="1"/>
          </p:cNvSpPr>
          <p:nvPr userDrawn="1">
            <p:ph type="title"/>
          </p:nvPr>
        </p:nvSpPr>
        <p:spPr>
          <a:xfrm>
            <a:off x="511176" y="1601788"/>
            <a:ext cx="2971800" cy="1325563"/>
          </a:xfrm>
          <a:prstGeom prst="rect">
            <a:avLst/>
          </a:prstGeom>
        </p:spPr>
        <p:txBody>
          <a:bodyPr vert="horz" lIns="0" tIns="0" rIns="0" bIns="0" rtlCol="0" anchor="t">
            <a:noAutofit/>
          </a:bodyPr>
          <a:lstStyle/>
          <a:p>
            <a:r>
              <a:rPr lang="en-GB"/>
              <a:t>Click to edit Master title style</a:t>
            </a:r>
          </a:p>
        </p:txBody>
      </p:sp>
      <p:grpSp>
        <p:nvGrpSpPr>
          <p:cNvPr id="3" name="3 RULERS">
            <a:extLst>
              <a:ext uri="{FF2B5EF4-FFF2-40B4-BE49-F238E27FC236}">
                <a16:creationId xmlns:a16="http://schemas.microsoft.com/office/drawing/2014/main" id="{58546772-EDD0-49D0-8555-CCCD409EC605}"/>
              </a:ext>
            </a:extLst>
          </p:cNvPr>
          <p:cNvGrpSpPr/>
          <p:nvPr userDrawn="1"/>
        </p:nvGrpSpPr>
        <p:grpSpPr>
          <a:xfrm>
            <a:off x="-1" y="-1101852"/>
            <a:ext cx="12700255" cy="8655870"/>
            <a:chOff x="-1" y="-1101852"/>
            <a:chExt cx="12700255" cy="8655870"/>
          </a:xfrm>
        </p:grpSpPr>
        <p:grpSp>
          <p:nvGrpSpPr>
            <p:cNvPr id="231" name="BOTTOM RULER">
              <a:extLst>
                <a:ext uri="{FF2B5EF4-FFF2-40B4-BE49-F238E27FC236}">
                  <a16:creationId xmlns:a16="http://schemas.microsoft.com/office/drawing/2014/main" id="{FF19BDBA-4DD0-4E84-A507-BE3A8B1A597A}"/>
                </a:ext>
              </a:extLst>
            </p:cNvPr>
            <p:cNvGrpSpPr/>
            <p:nvPr userDrawn="1"/>
          </p:nvGrpSpPr>
          <p:grpSpPr>
            <a:xfrm>
              <a:off x="0" y="6977946"/>
              <a:ext cx="12191991" cy="576072"/>
              <a:chOff x="0" y="6977946"/>
              <a:chExt cx="12191991" cy="576072"/>
            </a:xfrm>
          </p:grpSpPr>
          <p:sp>
            <p:nvSpPr>
              <p:cNvPr id="342" name="Rectangle 341">
                <a:extLst>
                  <a:ext uri="{FF2B5EF4-FFF2-40B4-BE49-F238E27FC236}">
                    <a16:creationId xmlns:a16="http://schemas.microsoft.com/office/drawing/2014/main" id="{EB93C678-614C-454B-9F72-5DC02AD9F826}"/>
                  </a:ext>
                </a:extLst>
              </p:cNvPr>
              <p:cNvSpPr/>
              <p:nvPr userDrawn="1"/>
            </p:nvSpPr>
            <p:spPr>
              <a:xfrm>
                <a:off x="0" y="6977946"/>
                <a:ext cx="12191991" cy="576072"/>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GB"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230" name="Group 229">
                <a:extLst>
                  <a:ext uri="{FF2B5EF4-FFF2-40B4-BE49-F238E27FC236}">
                    <a16:creationId xmlns:a16="http://schemas.microsoft.com/office/drawing/2014/main" id="{5F8DFE26-6034-49EF-BDB4-A1FC69A21E6A}"/>
                  </a:ext>
                </a:extLst>
              </p:cNvPr>
              <p:cNvGrpSpPr/>
              <p:nvPr userDrawn="1"/>
            </p:nvGrpSpPr>
            <p:grpSpPr>
              <a:xfrm>
                <a:off x="511175" y="7434126"/>
                <a:ext cx="11168063" cy="54864"/>
                <a:chOff x="511175" y="7434126"/>
                <a:chExt cx="11168063" cy="54864"/>
              </a:xfrm>
            </p:grpSpPr>
            <p:sp>
              <p:nvSpPr>
                <p:cNvPr id="360" name="Rectangle 359">
                  <a:extLst>
                    <a:ext uri="{FF2B5EF4-FFF2-40B4-BE49-F238E27FC236}">
                      <a16:creationId xmlns:a16="http://schemas.microsoft.com/office/drawing/2014/main" id="{D2924E4D-109A-4FF1-B165-149C0C8DB05E}"/>
                    </a:ext>
                  </a:extLst>
                </p:cNvPr>
                <p:cNvSpPr/>
                <p:nvPr userDrawn="1"/>
              </p:nvSpPr>
              <p:spPr>
                <a:xfrm>
                  <a:off x="511175"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GB" sz="1050" dirty="0">
                      <a:solidFill>
                        <a:srgbClr val="3E7CA6"/>
                      </a:solidFill>
                      <a:latin typeface="Calibre Medium" panose="020B0603030202060203" pitchFamily="34" charset="0"/>
                    </a:rPr>
                    <a:t>1/2 = 6.05” / 15.37 cm</a:t>
                  </a:r>
                </a:p>
              </p:txBody>
            </p:sp>
            <p:sp>
              <p:nvSpPr>
                <p:cNvPr id="361" name="Rectangle 360">
                  <a:extLst>
                    <a:ext uri="{FF2B5EF4-FFF2-40B4-BE49-F238E27FC236}">
                      <a16:creationId xmlns:a16="http://schemas.microsoft.com/office/drawing/2014/main" id="{E557CE4E-1758-4C80-95DC-F1BA07C7A284}"/>
                    </a:ext>
                  </a:extLst>
                </p:cNvPr>
                <p:cNvSpPr/>
                <p:nvPr userDrawn="1"/>
              </p:nvSpPr>
              <p:spPr>
                <a:xfrm>
                  <a:off x="6145771"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3E7CA6"/>
                    </a:solidFill>
                    <a:latin typeface="Calibre Medium" panose="020B0603030202060203" pitchFamily="34" charset="0"/>
                  </a:endParaRPr>
                </a:p>
              </p:txBody>
            </p:sp>
          </p:grpSp>
          <p:grpSp>
            <p:nvGrpSpPr>
              <p:cNvPr id="229" name="Group 228">
                <a:extLst>
                  <a:ext uri="{FF2B5EF4-FFF2-40B4-BE49-F238E27FC236}">
                    <a16:creationId xmlns:a16="http://schemas.microsoft.com/office/drawing/2014/main" id="{F89F4776-A138-474F-A930-62CF2F72883E}"/>
                  </a:ext>
                </a:extLst>
              </p:cNvPr>
              <p:cNvGrpSpPr/>
              <p:nvPr userDrawn="1"/>
            </p:nvGrpSpPr>
            <p:grpSpPr>
              <a:xfrm>
                <a:off x="511175" y="7303742"/>
                <a:ext cx="10656888" cy="54864"/>
                <a:chOff x="511175" y="7303742"/>
                <a:chExt cx="10656888" cy="54864"/>
              </a:xfrm>
            </p:grpSpPr>
            <p:sp>
              <p:nvSpPr>
                <p:cNvPr id="357" name="Rectangle 356">
                  <a:extLst>
                    <a:ext uri="{FF2B5EF4-FFF2-40B4-BE49-F238E27FC236}">
                      <a16:creationId xmlns:a16="http://schemas.microsoft.com/office/drawing/2014/main" id="{6A6B30C3-B12A-45E8-818E-616322CE96A6}"/>
                    </a:ext>
                  </a:extLst>
                </p:cNvPr>
                <p:cNvSpPr/>
                <p:nvPr userDrawn="1"/>
              </p:nvSpPr>
              <p:spPr>
                <a:xfrm>
                  <a:off x="511175"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GB" sz="1050" dirty="0">
                      <a:solidFill>
                        <a:schemeClr val="tx1"/>
                      </a:solidFill>
                      <a:latin typeface="Calibre Medium" panose="020B0603030202060203" pitchFamily="34" charset="0"/>
                    </a:rPr>
                    <a:t>1/3 = 3.81” / 9.68 cm</a:t>
                  </a:r>
                </a:p>
              </p:txBody>
            </p:sp>
            <p:sp>
              <p:nvSpPr>
                <p:cNvPr id="358" name="Rectangle 357">
                  <a:extLst>
                    <a:ext uri="{FF2B5EF4-FFF2-40B4-BE49-F238E27FC236}">
                      <a16:creationId xmlns:a16="http://schemas.microsoft.com/office/drawing/2014/main" id="{9B8007E8-7732-435C-8A7E-4EF40E9FD16A}"/>
                    </a:ext>
                  </a:extLst>
                </p:cNvPr>
                <p:cNvSpPr/>
                <p:nvPr userDrawn="1"/>
              </p:nvSpPr>
              <p:spPr>
                <a:xfrm>
                  <a:off x="4097338"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chemeClr val="tx1"/>
                    </a:solidFill>
                    <a:latin typeface="Calibre Medium" panose="020B0603030202060203" pitchFamily="34" charset="0"/>
                  </a:endParaRPr>
                </a:p>
              </p:txBody>
            </p:sp>
            <p:sp>
              <p:nvSpPr>
                <p:cNvPr id="359" name="Rectangle 358">
                  <a:extLst>
                    <a:ext uri="{FF2B5EF4-FFF2-40B4-BE49-F238E27FC236}">
                      <a16:creationId xmlns:a16="http://schemas.microsoft.com/office/drawing/2014/main" id="{5DAE70A1-8DE5-4291-B7C8-395C41615B07}"/>
                    </a:ext>
                  </a:extLst>
                </p:cNvPr>
                <p:cNvSpPr/>
                <p:nvPr userDrawn="1"/>
              </p:nvSpPr>
              <p:spPr>
                <a:xfrm>
                  <a:off x="7683501"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chemeClr val="tx1"/>
                    </a:solidFill>
                    <a:latin typeface="Calibre Medium" panose="020B0603030202060203" pitchFamily="34" charset="0"/>
                  </a:endParaRPr>
                </a:p>
              </p:txBody>
            </p:sp>
          </p:grpSp>
          <p:grpSp>
            <p:nvGrpSpPr>
              <p:cNvPr id="228" name="Group 227">
                <a:extLst>
                  <a:ext uri="{FF2B5EF4-FFF2-40B4-BE49-F238E27FC236}">
                    <a16:creationId xmlns:a16="http://schemas.microsoft.com/office/drawing/2014/main" id="{DBCE480A-06A5-4217-BD84-B0A6F8EA0356}"/>
                  </a:ext>
                </a:extLst>
              </p:cNvPr>
              <p:cNvGrpSpPr/>
              <p:nvPr userDrawn="1"/>
            </p:nvGrpSpPr>
            <p:grpSpPr>
              <a:xfrm>
                <a:off x="511175" y="7173358"/>
                <a:ext cx="10145425" cy="54864"/>
                <a:chOff x="511175" y="7173358"/>
                <a:chExt cx="10145425" cy="54864"/>
              </a:xfrm>
            </p:grpSpPr>
            <p:sp>
              <p:nvSpPr>
                <p:cNvPr id="353" name="Rectangle 352">
                  <a:extLst>
                    <a:ext uri="{FF2B5EF4-FFF2-40B4-BE49-F238E27FC236}">
                      <a16:creationId xmlns:a16="http://schemas.microsoft.com/office/drawing/2014/main" id="{E14F47AB-9517-49F6-9BC1-943BAE70D7A0}"/>
                    </a:ext>
                  </a:extLst>
                </p:cNvPr>
                <p:cNvSpPr/>
                <p:nvPr userDrawn="1"/>
              </p:nvSpPr>
              <p:spPr>
                <a:xfrm>
                  <a:off x="511175"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GB" sz="1050" dirty="0">
                      <a:solidFill>
                        <a:srgbClr val="885073"/>
                      </a:solidFill>
                      <a:latin typeface="Calibre Medium" panose="020B0603030202060203" pitchFamily="34" charset="0"/>
                    </a:rPr>
                    <a:t>1/4 = 2.69” / 6.83 cm</a:t>
                  </a:r>
                </a:p>
              </p:txBody>
            </p:sp>
            <p:sp>
              <p:nvSpPr>
                <p:cNvPr id="206" name="Rectangle 205">
                  <a:extLst>
                    <a:ext uri="{FF2B5EF4-FFF2-40B4-BE49-F238E27FC236}">
                      <a16:creationId xmlns:a16="http://schemas.microsoft.com/office/drawing/2014/main" id="{7BB9E822-17F5-4ACA-96AC-AD97EAAC3EB4}"/>
                    </a:ext>
                  </a:extLst>
                </p:cNvPr>
                <p:cNvSpPr/>
                <p:nvPr userDrawn="1"/>
              </p:nvSpPr>
              <p:spPr>
                <a:xfrm>
                  <a:off x="3073833"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sp>
              <p:nvSpPr>
                <p:cNvPr id="207" name="Rectangle 206">
                  <a:extLst>
                    <a:ext uri="{FF2B5EF4-FFF2-40B4-BE49-F238E27FC236}">
                      <a16:creationId xmlns:a16="http://schemas.microsoft.com/office/drawing/2014/main" id="{07942AB1-52C2-4422-9D39-D93776150E3B}"/>
                    </a:ext>
                  </a:extLst>
                </p:cNvPr>
                <p:cNvSpPr/>
                <p:nvPr userDrawn="1"/>
              </p:nvSpPr>
              <p:spPr>
                <a:xfrm>
                  <a:off x="5636491"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sp>
              <p:nvSpPr>
                <p:cNvPr id="208" name="Rectangle 207">
                  <a:extLst>
                    <a:ext uri="{FF2B5EF4-FFF2-40B4-BE49-F238E27FC236}">
                      <a16:creationId xmlns:a16="http://schemas.microsoft.com/office/drawing/2014/main" id="{A0D2AC96-C1E5-437B-BC76-60BD8BEBEB0E}"/>
                    </a:ext>
                  </a:extLst>
                </p:cNvPr>
                <p:cNvSpPr/>
                <p:nvPr userDrawn="1"/>
              </p:nvSpPr>
              <p:spPr>
                <a:xfrm>
                  <a:off x="8199150"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grpSp>
          <p:grpSp>
            <p:nvGrpSpPr>
              <p:cNvPr id="227" name="Group 226">
                <a:extLst>
                  <a:ext uri="{FF2B5EF4-FFF2-40B4-BE49-F238E27FC236}">
                    <a16:creationId xmlns:a16="http://schemas.microsoft.com/office/drawing/2014/main" id="{A75F7D3C-640F-4D99-A460-2CE3171CFCF6}"/>
                  </a:ext>
                </a:extLst>
              </p:cNvPr>
              <p:cNvGrpSpPr/>
              <p:nvPr userDrawn="1"/>
            </p:nvGrpSpPr>
            <p:grpSpPr>
              <a:xfrm>
                <a:off x="511173" y="7042974"/>
                <a:ext cx="10145715" cy="54864"/>
                <a:chOff x="511173" y="7042974"/>
                <a:chExt cx="10145715" cy="54864"/>
              </a:xfrm>
            </p:grpSpPr>
            <p:sp>
              <p:nvSpPr>
                <p:cNvPr id="348" name="Rectangle 347">
                  <a:extLst>
                    <a:ext uri="{FF2B5EF4-FFF2-40B4-BE49-F238E27FC236}">
                      <a16:creationId xmlns:a16="http://schemas.microsoft.com/office/drawing/2014/main" id="{6FD6198B-89D4-4599-9984-049000E8A992}"/>
                    </a:ext>
                  </a:extLst>
                </p:cNvPr>
                <p:cNvSpPr/>
                <p:nvPr userDrawn="1"/>
              </p:nvSpPr>
              <p:spPr>
                <a:xfrm>
                  <a:off x="511173"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GB" sz="1050" dirty="0">
                      <a:solidFill>
                        <a:srgbClr val="D2785A"/>
                      </a:solidFill>
                      <a:latin typeface="Calibre Medium" panose="020B0603030202060203" pitchFamily="34" charset="0"/>
                    </a:rPr>
                    <a:t>1/5 = 2.13” / 5.41 cm</a:t>
                  </a:r>
                </a:p>
              </p:txBody>
            </p:sp>
            <p:sp>
              <p:nvSpPr>
                <p:cNvPr id="349" name="Rectangle 348">
                  <a:extLst>
                    <a:ext uri="{FF2B5EF4-FFF2-40B4-BE49-F238E27FC236}">
                      <a16:creationId xmlns:a16="http://schemas.microsoft.com/office/drawing/2014/main" id="{8496B313-A6A0-40A3-A49C-2CA437660C77}"/>
                    </a:ext>
                  </a:extLst>
                </p:cNvPr>
                <p:cNvSpPr/>
                <p:nvPr userDrawn="1"/>
              </p:nvSpPr>
              <p:spPr>
                <a:xfrm>
                  <a:off x="665970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0" name="Rectangle 349">
                  <a:extLst>
                    <a:ext uri="{FF2B5EF4-FFF2-40B4-BE49-F238E27FC236}">
                      <a16:creationId xmlns:a16="http://schemas.microsoft.com/office/drawing/2014/main" id="{1833EDF0-6232-4468-AD67-BE4687B1AA78}"/>
                    </a:ext>
                  </a:extLst>
                </p:cNvPr>
                <p:cNvSpPr/>
                <p:nvPr userDrawn="1"/>
              </p:nvSpPr>
              <p:spPr>
                <a:xfrm>
                  <a:off x="2560684"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1" name="Rectangle 350">
                  <a:extLst>
                    <a:ext uri="{FF2B5EF4-FFF2-40B4-BE49-F238E27FC236}">
                      <a16:creationId xmlns:a16="http://schemas.microsoft.com/office/drawing/2014/main" id="{A8BDB860-6409-4B19-A6F1-120487B17D9C}"/>
                    </a:ext>
                  </a:extLst>
                </p:cNvPr>
                <p:cNvSpPr/>
                <p:nvPr userDrawn="1"/>
              </p:nvSpPr>
              <p:spPr>
                <a:xfrm>
                  <a:off x="870921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2" name="Rectangle 351">
                  <a:extLst>
                    <a:ext uri="{FF2B5EF4-FFF2-40B4-BE49-F238E27FC236}">
                      <a16:creationId xmlns:a16="http://schemas.microsoft.com/office/drawing/2014/main" id="{EE523920-DCCF-45C6-9746-E74EEDDAF20F}"/>
                    </a:ext>
                  </a:extLst>
                </p:cNvPr>
                <p:cNvSpPr/>
                <p:nvPr userDrawn="1"/>
              </p:nvSpPr>
              <p:spPr>
                <a:xfrm>
                  <a:off x="4610195"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grpSp>
        </p:grpSp>
        <p:grpSp>
          <p:nvGrpSpPr>
            <p:cNvPr id="29" name="TOP RULER">
              <a:extLst>
                <a:ext uri="{FF2B5EF4-FFF2-40B4-BE49-F238E27FC236}">
                  <a16:creationId xmlns:a16="http://schemas.microsoft.com/office/drawing/2014/main" id="{8BD4D7A9-39FE-42C7-B059-BE8635988A4A}"/>
                </a:ext>
              </a:extLst>
            </p:cNvPr>
            <p:cNvGrpSpPr/>
            <p:nvPr userDrawn="1"/>
          </p:nvGrpSpPr>
          <p:grpSpPr>
            <a:xfrm>
              <a:off x="-1" y="-1101852"/>
              <a:ext cx="12191991" cy="987552"/>
              <a:chOff x="-1" y="-1101852"/>
              <a:chExt cx="12191991" cy="987552"/>
            </a:xfrm>
          </p:grpSpPr>
          <p:sp>
            <p:nvSpPr>
              <p:cNvPr id="246" name="Rectangle 245">
                <a:extLst>
                  <a:ext uri="{FF2B5EF4-FFF2-40B4-BE49-F238E27FC236}">
                    <a16:creationId xmlns:a16="http://schemas.microsoft.com/office/drawing/2014/main" id="{32DF8F4B-DD37-4003-A5DE-0FF4E6E20B11}"/>
                  </a:ext>
                </a:extLst>
              </p:cNvPr>
              <p:cNvSpPr/>
              <p:nvPr userDrawn="1"/>
            </p:nvSpPr>
            <p:spPr>
              <a:xfrm>
                <a:off x="-1" y="-1101852"/>
                <a:ext cx="12191991" cy="987552"/>
              </a:xfrm>
              <a:prstGeom prst="rect">
                <a:avLst/>
              </a:prstGeom>
              <a:solidFill>
                <a:srgbClr val="FFFFFF">
                  <a:alpha val="30000"/>
                </a:srgbClr>
              </a:solidFill>
              <a:ln w="25400" cap="flat" cmpd="sng" algn="ctr">
                <a:noFill/>
                <a:prstDash val="solid"/>
              </a:ln>
              <a:effectLst/>
            </p:spPr>
            <p:txBody>
              <a:bodyPr lIns="91440" tIns="91440" rIns="0" bIns="0" rtlCol="0" anchor="t" anchorCtr="0"/>
              <a:lstStyle/>
              <a:p>
                <a:pPr marL="0" marR="0" lvl="0" indent="0" algn="l" defTabSz="87131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F8480"/>
                    </a:solidFill>
                    <a:effectLst/>
                    <a:uLnTx/>
                    <a:uFillTx/>
                    <a:latin typeface="+mn-lt"/>
                    <a:ea typeface="+mn-ea"/>
                    <a:cs typeface="+mn-cs"/>
                  </a:rPr>
                  <a:t>         Grid Guides Buddy</a:t>
                </a:r>
              </a:p>
            </p:txBody>
          </p:sp>
          <p:grpSp>
            <p:nvGrpSpPr>
              <p:cNvPr id="23" name="Group 22">
                <a:extLst>
                  <a:ext uri="{FF2B5EF4-FFF2-40B4-BE49-F238E27FC236}">
                    <a16:creationId xmlns:a16="http://schemas.microsoft.com/office/drawing/2014/main" id="{6B00D72A-38BA-42BC-8E4E-828AEE5A8077}"/>
                  </a:ext>
                </a:extLst>
              </p:cNvPr>
              <p:cNvGrpSpPr/>
              <p:nvPr userDrawn="1"/>
            </p:nvGrpSpPr>
            <p:grpSpPr>
              <a:xfrm>
                <a:off x="3583517" y="-376777"/>
                <a:ext cx="8097938" cy="54864"/>
                <a:chOff x="3583517" y="-376777"/>
                <a:chExt cx="8097938" cy="54864"/>
              </a:xfrm>
            </p:grpSpPr>
            <p:sp>
              <p:nvSpPr>
                <p:cNvPr id="278" name="Rectangle 277">
                  <a:extLst>
                    <a:ext uri="{FF2B5EF4-FFF2-40B4-BE49-F238E27FC236}">
                      <a16:creationId xmlns:a16="http://schemas.microsoft.com/office/drawing/2014/main" id="{ADA435D8-D804-4F8B-A584-E0A0C9B3B2ED}"/>
                    </a:ext>
                  </a:extLst>
                </p:cNvPr>
                <p:cNvSpPr/>
                <p:nvPr userDrawn="1"/>
              </p:nvSpPr>
              <p:spPr>
                <a:xfrm>
                  <a:off x="8195396"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10</a:t>
                  </a:r>
                </a:p>
              </p:txBody>
            </p:sp>
            <p:sp>
              <p:nvSpPr>
                <p:cNvPr id="279" name="Rectangle 278">
                  <a:extLst>
                    <a:ext uri="{FF2B5EF4-FFF2-40B4-BE49-F238E27FC236}">
                      <a16:creationId xmlns:a16="http://schemas.microsoft.com/office/drawing/2014/main" id="{F5285A6E-4679-48BB-8612-1728924AF23F}"/>
                    </a:ext>
                  </a:extLst>
                </p:cNvPr>
                <p:cNvSpPr/>
                <p:nvPr userDrawn="1"/>
              </p:nvSpPr>
              <p:spPr>
                <a:xfrm>
                  <a:off x="358351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a:t>
                  </a:r>
                </a:p>
              </p:txBody>
            </p:sp>
            <p:sp>
              <p:nvSpPr>
                <p:cNvPr id="280" name="Rectangle 279">
                  <a:extLst>
                    <a:ext uri="{FF2B5EF4-FFF2-40B4-BE49-F238E27FC236}">
                      <a16:creationId xmlns:a16="http://schemas.microsoft.com/office/drawing/2014/main" id="{7E5ABF4C-9718-4B21-B32A-77FDAC0518D0}"/>
                    </a:ext>
                  </a:extLst>
                </p:cNvPr>
                <p:cNvSpPr/>
                <p:nvPr userDrawn="1"/>
              </p:nvSpPr>
              <p:spPr>
                <a:xfrm>
                  <a:off x="409594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2</a:t>
                  </a:r>
                </a:p>
              </p:txBody>
            </p:sp>
            <p:sp>
              <p:nvSpPr>
                <p:cNvPr id="281" name="Rectangle 280">
                  <a:extLst>
                    <a:ext uri="{FF2B5EF4-FFF2-40B4-BE49-F238E27FC236}">
                      <a16:creationId xmlns:a16="http://schemas.microsoft.com/office/drawing/2014/main" id="{B01070ED-1823-4CEC-AECD-955650EFDF8C}"/>
                    </a:ext>
                  </a:extLst>
                </p:cNvPr>
                <p:cNvSpPr/>
                <p:nvPr userDrawn="1"/>
              </p:nvSpPr>
              <p:spPr>
                <a:xfrm>
                  <a:off x="460837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3</a:t>
                  </a:r>
                </a:p>
              </p:txBody>
            </p:sp>
            <p:sp>
              <p:nvSpPr>
                <p:cNvPr id="282" name="Rectangle 281">
                  <a:extLst>
                    <a:ext uri="{FF2B5EF4-FFF2-40B4-BE49-F238E27FC236}">
                      <a16:creationId xmlns:a16="http://schemas.microsoft.com/office/drawing/2014/main" id="{FC89D7D3-BAB0-4F27-A31E-336A4561CDC3}"/>
                    </a:ext>
                  </a:extLst>
                </p:cNvPr>
                <p:cNvSpPr/>
                <p:nvPr userDrawn="1"/>
              </p:nvSpPr>
              <p:spPr>
                <a:xfrm>
                  <a:off x="512081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4</a:t>
                  </a:r>
                </a:p>
              </p:txBody>
            </p:sp>
            <p:sp>
              <p:nvSpPr>
                <p:cNvPr id="283" name="Rectangle 282">
                  <a:extLst>
                    <a:ext uri="{FF2B5EF4-FFF2-40B4-BE49-F238E27FC236}">
                      <a16:creationId xmlns:a16="http://schemas.microsoft.com/office/drawing/2014/main" id="{B72DEB7D-A0A5-437C-B731-9A5FDCA3DE54}"/>
                    </a:ext>
                  </a:extLst>
                </p:cNvPr>
                <p:cNvSpPr/>
                <p:nvPr userDrawn="1"/>
              </p:nvSpPr>
              <p:spPr>
                <a:xfrm>
                  <a:off x="563324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5</a:t>
                  </a:r>
                </a:p>
              </p:txBody>
            </p:sp>
            <p:sp>
              <p:nvSpPr>
                <p:cNvPr id="284" name="Rectangle 283">
                  <a:extLst>
                    <a:ext uri="{FF2B5EF4-FFF2-40B4-BE49-F238E27FC236}">
                      <a16:creationId xmlns:a16="http://schemas.microsoft.com/office/drawing/2014/main" id="{BB960B0D-4A97-4800-BC63-540F5D150EB7}"/>
                    </a:ext>
                  </a:extLst>
                </p:cNvPr>
                <p:cNvSpPr/>
                <p:nvPr userDrawn="1"/>
              </p:nvSpPr>
              <p:spPr>
                <a:xfrm>
                  <a:off x="6145672"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6</a:t>
                  </a:r>
                </a:p>
              </p:txBody>
            </p:sp>
            <p:sp>
              <p:nvSpPr>
                <p:cNvPr id="285" name="Rectangle 284">
                  <a:extLst>
                    <a:ext uri="{FF2B5EF4-FFF2-40B4-BE49-F238E27FC236}">
                      <a16:creationId xmlns:a16="http://schemas.microsoft.com/office/drawing/2014/main" id="{151B8A5A-700D-4DE9-97A9-9C49958D8EBD}"/>
                    </a:ext>
                  </a:extLst>
                </p:cNvPr>
                <p:cNvSpPr/>
                <p:nvPr userDrawn="1"/>
              </p:nvSpPr>
              <p:spPr>
                <a:xfrm>
                  <a:off x="6658103"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7</a:t>
                  </a:r>
                </a:p>
              </p:txBody>
            </p:sp>
            <p:sp>
              <p:nvSpPr>
                <p:cNvPr id="286" name="Rectangle 285">
                  <a:extLst>
                    <a:ext uri="{FF2B5EF4-FFF2-40B4-BE49-F238E27FC236}">
                      <a16:creationId xmlns:a16="http://schemas.microsoft.com/office/drawing/2014/main" id="{69164588-6480-4CA2-B0D4-6D174943322D}"/>
                    </a:ext>
                  </a:extLst>
                </p:cNvPr>
                <p:cNvSpPr/>
                <p:nvPr userDrawn="1"/>
              </p:nvSpPr>
              <p:spPr>
                <a:xfrm>
                  <a:off x="7170534"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8</a:t>
                  </a:r>
                </a:p>
              </p:txBody>
            </p:sp>
            <p:sp>
              <p:nvSpPr>
                <p:cNvPr id="287" name="Rectangle 286">
                  <a:extLst>
                    <a:ext uri="{FF2B5EF4-FFF2-40B4-BE49-F238E27FC236}">
                      <a16:creationId xmlns:a16="http://schemas.microsoft.com/office/drawing/2014/main" id="{28E43284-01DB-4075-BEFB-93F491F96F7A}"/>
                    </a:ext>
                  </a:extLst>
                </p:cNvPr>
                <p:cNvSpPr/>
                <p:nvPr userDrawn="1"/>
              </p:nvSpPr>
              <p:spPr>
                <a:xfrm>
                  <a:off x="768296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9</a:t>
                  </a:r>
                </a:p>
              </p:txBody>
            </p:sp>
            <p:sp>
              <p:nvSpPr>
                <p:cNvPr id="288" name="Rectangle 287">
                  <a:extLst>
                    <a:ext uri="{FF2B5EF4-FFF2-40B4-BE49-F238E27FC236}">
                      <a16:creationId xmlns:a16="http://schemas.microsoft.com/office/drawing/2014/main" id="{70833765-6B6C-40D0-A181-0A745793C1E9}"/>
                    </a:ext>
                  </a:extLst>
                </p:cNvPr>
                <p:cNvSpPr/>
                <p:nvPr userDrawn="1"/>
              </p:nvSpPr>
              <p:spPr>
                <a:xfrm>
                  <a:off x="870782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11</a:t>
                  </a:r>
                </a:p>
              </p:txBody>
            </p:sp>
            <p:sp>
              <p:nvSpPr>
                <p:cNvPr id="289" name="Rectangle 288">
                  <a:extLst>
                    <a:ext uri="{FF2B5EF4-FFF2-40B4-BE49-F238E27FC236}">
                      <a16:creationId xmlns:a16="http://schemas.microsoft.com/office/drawing/2014/main" id="{881FF38E-48D6-4805-9204-A7819A68C08B}"/>
                    </a:ext>
                  </a:extLst>
                </p:cNvPr>
                <p:cNvSpPr/>
                <p:nvPr userDrawn="1"/>
              </p:nvSpPr>
              <p:spPr>
                <a:xfrm>
                  <a:off x="922025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12</a:t>
                  </a:r>
                </a:p>
              </p:txBody>
            </p:sp>
            <p:sp>
              <p:nvSpPr>
                <p:cNvPr id="290" name="Rectangle 289">
                  <a:extLst>
                    <a:ext uri="{FF2B5EF4-FFF2-40B4-BE49-F238E27FC236}">
                      <a16:creationId xmlns:a16="http://schemas.microsoft.com/office/drawing/2014/main" id="{D0386BD5-6BD5-42AB-89A8-3DFB72573258}"/>
                    </a:ext>
                  </a:extLst>
                </p:cNvPr>
                <p:cNvSpPr/>
                <p:nvPr userDrawn="1"/>
              </p:nvSpPr>
              <p:spPr>
                <a:xfrm>
                  <a:off x="973268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13</a:t>
                  </a:r>
                </a:p>
              </p:txBody>
            </p:sp>
            <p:sp>
              <p:nvSpPr>
                <p:cNvPr id="291" name="Rectangle 290">
                  <a:extLst>
                    <a:ext uri="{FF2B5EF4-FFF2-40B4-BE49-F238E27FC236}">
                      <a16:creationId xmlns:a16="http://schemas.microsoft.com/office/drawing/2014/main" id="{6DAEC0EB-4C3F-401A-9186-C7EC4523A7C1}"/>
                    </a:ext>
                  </a:extLst>
                </p:cNvPr>
                <p:cNvSpPr/>
                <p:nvPr userDrawn="1"/>
              </p:nvSpPr>
              <p:spPr>
                <a:xfrm>
                  <a:off x="1024512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14</a:t>
                  </a:r>
                </a:p>
              </p:txBody>
            </p:sp>
            <p:sp>
              <p:nvSpPr>
                <p:cNvPr id="292" name="Rectangle 291">
                  <a:extLst>
                    <a:ext uri="{FF2B5EF4-FFF2-40B4-BE49-F238E27FC236}">
                      <a16:creationId xmlns:a16="http://schemas.microsoft.com/office/drawing/2014/main" id="{30B7EDE2-721A-4E9C-92A6-CED5F2413225}"/>
                    </a:ext>
                  </a:extLst>
                </p:cNvPr>
                <p:cNvSpPr/>
                <p:nvPr userDrawn="1"/>
              </p:nvSpPr>
              <p:spPr>
                <a:xfrm>
                  <a:off x="1075755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15</a:t>
                  </a:r>
                </a:p>
              </p:txBody>
            </p:sp>
            <p:sp>
              <p:nvSpPr>
                <p:cNvPr id="293" name="Rectangle 292">
                  <a:extLst>
                    <a:ext uri="{FF2B5EF4-FFF2-40B4-BE49-F238E27FC236}">
                      <a16:creationId xmlns:a16="http://schemas.microsoft.com/office/drawing/2014/main" id="{1BD6F695-CA97-4593-98D3-AC6B2DC96C64}"/>
                    </a:ext>
                  </a:extLst>
                </p:cNvPr>
                <p:cNvSpPr/>
                <p:nvPr userDrawn="1"/>
              </p:nvSpPr>
              <p:spPr>
                <a:xfrm>
                  <a:off x="1126997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16</a:t>
                  </a:r>
                </a:p>
              </p:txBody>
            </p:sp>
          </p:grpSp>
          <p:grpSp>
            <p:nvGrpSpPr>
              <p:cNvPr id="21" name="Group 20">
                <a:extLst>
                  <a:ext uri="{FF2B5EF4-FFF2-40B4-BE49-F238E27FC236}">
                    <a16:creationId xmlns:a16="http://schemas.microsoft.com/office/drawing/2014/main" id="{998B1682-5931-4FB0-A5FC-0CEE1E51C322}"/>
                  </a:ext>
                </a:extLst>
              </p:cNvPr>
              <p:cNvGrpSpPr/>
              <p:nvPr userDrawn="1"/>
            </p:nvGrpSpPr>
            <p:grpSpPr>
              <a:xfrm>
                <a:off x="508000" y="-246392"/>
                <a:ext cx="11173455" cy="54864"/>
                <a:chOff x="508000" y="-246392"/>
                <a:chExt cx="11173455" cy="54864"/>
              </a:xfrm>
            </p:grpSpPr>
            <p:sp>
              <p:nvSpPr>
                <p:cNvPr id="295" name="Rectangle 294">
                  <a:extLst>
                    <a:ext uri="{FF2B5EF4-FFF2-40B4-BE49-F238E27FC236}">
                      <a16:creationId xmlns:a16="http://schemas.microsoft.com/office/drawing/2014/main" id="{94AFA2F1-8ECF-4D7B-A5CC-BAB9D34EBF7F}"/>
                    </a:ext>
                  </a:extLst>
                </p:cNvPr>
                <p:cNvSpPr/>
                <p:nvPr userDrawn="1"/>
              </p:nvSpPr>
              <p:spPr>
                <a:xfrm>
                  <a:off x="102136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a:t>
                  </a:r>
                </a:p>
              </p:txBody>
            </p:sp>
            <p:sp>
              <p:nvSpPr>
                <p:cNvPr id="296" name="Rectangle 295">
                  <a:extLst>
                    <a:ext uri="{FF2B5EF4-FFF2-40B4-BE49-F238E27FC236}">
                      <a16:creationId xmlns:a16="http://schemas.microsoft.com/office/drawing/2014/main" id="{758377DB-C197-47E1-BA3C-2E8BF0F71319}"/>
                    </a:ext>
                  </a:extLst>
                </p:cNvPr>
                <p:cNvSpPr/>
                <p:nvPr userDrawn="1"/>
              </p:nvSpPr>
              <p:spPr>
                <a:xfrm>
                  <a:off x="153379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3</a:t>
                  </a:r>
                </a:p>
              </p:txBody>
            </p:sp>
            <p:sp>
              <p:nvSpPr>
                <p:cNvPr id="297" name="Rectangle 296">
                  <a:extLst>
                    <a:ext uri="{FF2B5EF4-FFF2-40B4-BE49-F238E27FC236}">
                      <a16:creationId xmlns:a16="http://schemas.microsoft.com/office/drawing/2014/main" id="{9C6F726C-23C0-43E0-A4CD-DFE86A91A3E5}"/>
                    </a:ext>
                  </a:extLst>
                </p:cNvPr>
                <p:cNvSpPr/>
                <p:nvPr userDrawn="1"/>
              </p:nvSpPr>
              <p:spPr>
                <a:xfrm>
                  <a:off x="204622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4</a:t>
                  </a:r>
                </a:p>
              </p:txBody>
            </p:sp>
            <p:sp>
              <p:nvSpPr>
                <p:cNvPr id="298" name="Rectangle 297">
                  <a:extLst>
                    <a:ext uri="{FF2B5EF4-FFF2-40B4-BE49-F238E27FC236}">
                      <a16:creationId xmlns:a16="http://schemas.microsoft.com/office/drawing/2014/main" id="{2335C0D6-5A55-427D-8EE7-15AE0C79E47B}"/>
                    </a:ext>
                  </a:extLst>
                </p:cNvPr>
                <p:cNvSpPr/>
                <p:nvPr userDrawn="1"/>
              </p:nvSpPr>
              <p:spPr>
                <a:xfrm>
                  <a:off x="255865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5</a:t>
                  </a:r>
                </a:p>
              </p:txBody>
            </p:sp>
            <p:sp>
              <p:nvSpPr>
                <p:cNvPr id="299" name="Rectangle 298">
                  <a:extLst>
                    <a:ext uri="{FF2B5EF4-FFF2-40B4-BE49-F238E27FC236}">
                      <a16:creationId xmlns:a16="http://schemas.microsoft.com/office/drawing/2014/main" id="{284077D1-0AB0-4599-96CC-2C734CD04036}"/>
                    </a:ext>
                  </a:extLst>
                </p:cNvPr>
                <p:cNvSpPr/>
                <p:nvPr userDrawn="1"/>
              </p:nvSpPr>
              <p:spPr>
                <a:xfrm>
                  <a:off x="307108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6</a:t>
                  </a:r>
                </a:p>
              </p:txBody>
            </p:sp>
            <p:sp>
              <p:nvSpPr>
                <p:cNvPr id="300" name="Rectangle 299">
                  <a:extLst>
                    <a:ext uri="{FF2B5EF4-FFF2-40B4-BE49-F238E27FC236}">
                      <a16:creationId xmlns:a16="http://schemas.microsoft.com/office/drawing/2014/main" id="{1FA7ED03-FADC-424F-A5BB-379AE2A592C9}"/>
                    </a:ext>
                  </a:extLst>
                </p:cNvPr>
                <p:cNvSpPr/>
                <p:nvPr userDrawn="1"/>
              </p:nvSpPr>
              <p:spPr>
                <a:xfrm>
                  <a:off x="358351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7</a:t>
                  </a:r>
                </a:p>
              </p:txBody>
            </p:sp>
            <p:sp>
              <p:nvSpPr>
                <p:cNvPr id="301" name="Rectangle 300">
                  <a:extLst>
                    <a:ext uri="{FF2B5EF4-FFF2-40B4-BE49-F238E27FC236}">
                      <a16:creationId xmlns:a16="http://schemas.microsoft.com/office/drawing/2014/main" id="{E3D83FFB-A6B2-470A-BA7B-49DCF99DEE34}"/>
                    </a:ext>
                  </a:extLst>
                </p:cNvPr>
                <p:cNvSpPr/>
                <p:nvPr userDrawn="1"/>
              </p:nvSpPr>
              <p:spPr>
                <a:xfrm>
                  <a:off x="409594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8</a:t>
                  </a:r>
                </a:p>
              </p:txBody>
            </p:sp>
            <p:sp>
              <p:nvSpPr>
                <p:cNvPr id="302" name="Rectangle 301">
                  <a:extLst>
                    <a:ext uri="{FF2B5EF4-FFF2-40B4-BE49-F238E27FC236}">
                      <a16:creationId xmlns:a16="http://schemas.microsoft.com/office/drawing/2014/main" id="{88A71EEF-F087-4E80-915C-4C14E7CD8193}"/>
                    </a:ext>
                  </a:extLst>
                </p:cNvPr>
                <p:cNvSpPr/>
                <p:nvPr userDrawn="1"/>
              </p:nvSpPr>
              <p:spPr>
                <a:xfrm>
                  <a:off x="460837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9</a:t>
                  </a:r>
                </a:p>
              </p:txBody>
            </p:sp>
            <p:sp>
              <p:nvSpPr>
                <p:cNvPr id="303" name="Rectangle 302">
                  <a:extLst>
                    <a:ext uri="{FF2B5EF4-FFF2-40B4-BE49-F238E27FC236}">
                      <a16:creationId xmlns:a16="http://schemas.microsoft.com/office/drawing/2014/main" id="{DC51AADC-D28B-4F98-8ED3-4BFE256DB8DD}"/>
                    </a:ext>
                  </a:extLst>
                </p:cNvPr>
                <p:cNvSpPr/>
                <p:nvPr userDrawn="1"/>
              </p:nvSpPr>
              <p:spPr>
                <a:xfrm>
                  <a:off x="512081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10</a:t>
                  </a:r>
                </a:p>
              </p:txBody>
            </p:sp>
            <p:sp>
              <p:nvSpPr>
                <p:cNvPr id="304" name="Rectangle 303">
                  <a:extLst>
                    <a:ext uri="{FF2B5EF4-FFF2-40B4-BE49-F238E27FC236}">
                      <a16:creationId xmlns:a16="http://schemas.microsoft.com/office/drawing/2014/main" id="{79FC5031-D6A2-4BF6-B780-AB5DC27415E4}"/>
                    </a:ext>
                  </a:extLst>
                </p:cNvPr>
                <p:cNvSpPr/>
                <p:nvPr userDrawn="1"/>
              </p:nvSpPr>
              <p:spPr>
                <a:xfrm>
                  <a:off x="563324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11</a:t>
                  </a:r>
                </a:p>
              </p:txBody>
            </p:sp>
            <p:sp>
              <p:nvSpPr>
                <p:cNvPr id="305" name="Rectangle 304">
                  <a:extLst>
                    <a:ext uri="{FF2B5EF4-FFF2-40B4-BE49-F238E27FC236}">
                      <a16:creationId xmlns:a16="http://schemas.microsoft.com/office/drawing/2014/main" id="{F972080C-5FAB-45DF-8F5A-1065D2E6F888}"/>
                    </a:ext>
                  </a:extLst>
                </p:cNvPr>
                <p:cNvSpPr/>
                <p:nvPr userDrawn="1"/>
              </p:nvSpPr>
              <p:spPr>
                <a:xfrm>
                  <a:off x="614567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12</a:t>
                  </a:r>
                </a:p>
              </p:txBody>
            </p:sp>
            <p:sp>
              <p:nvSpPr>
                <p:cNvPr id="306" name="Rectangle 305">
                  <a:extLst>
                    <a:ext uri="{FF2B5EF4-FFF2-40B4-BE49-F238E27FC236}">
                      <a16:creationId xmlns:a16="http://schemas.microsoft.com/office/drawing/2014/main" id="{720436A7-212A-4438-8207-9F9C93CE0A19}"/>
                    </a:ext>
                  </a:extLst>
                </p:cNvPr>
                <p:cNvSpPr/>
                <p:nvPr userDrawn="1"/>
              </p:nvSpPr>
              <p:spPr>
                <a:xfrm>
                  <a:off x="665810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13</a:t>
                  </a:r>
                </a:p>
              </p:txBody>
            </p:sp>
            <p:sp>
              <p:nvSpPr>
                <p:cNvPr id="307" name="Rectangle 306">
                  <a:extLst>
                    <a:ext uri="{FF2B5EF4-FFF2-40B4-BE49-F238E27FC236}">
                      <a16:creationId xmlns:a16="http://schemas.microsoft.com/office/drawing/2014/main" id="{0DCF4CEE-5AEF-4AE2-875E-B03710D6BC5A}"/>
                    </a:ext>
                  </a:extLst>
                </p:cNvPr>
                <p:cNvSpPr/>
                <p:nvPr userDrawn="1"/>
              </p:nvSpPr>
              <p:spPr>
                <a:xfrm>
                  <a:off x="717053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14</a:t>
                  </a:r>
                </a:p>
              </p:txBody>
            </p:sp>
            <p:sp>
              <p:nvSpPr>
                <p:cNvPr id="308" name="Rectangle 307">
                  <a:extLst>
                    <a:ext uri="{FF2B5EF4-FFF2-40B4-BE49-F238E27FC236}">
                      <a16:creationId xmlns:a16="http://schemas.microsoft.com/office/drawing/2014/main" id="{025C4A78-1484-43DA-8EFC-ADB3F7B5D6DC}"/>
                    </a:ext>
                  </a:extLst>
                </p:cNvPr>
                <p:cNvSpPr/>
                <p:nvPr userDrawn="1"/>
              </p:nvSpPr>
              <p:spPr>
                <a:xfrm>
                  <a:off x="768296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15</a:t>
                  </a:r>
                </a:p>
              </p:txBody>
            </p:sp>
            <p:sp>
              <p:nvSpPr>
                <p:cNvPr id="309" name="Rectangle 308">
                  <a:extLst>
                    <a:ext uri="{FF2B5EF4-FFF2-40B4-BE49-F238E27FC236}">
                      <a16:creationId xmlns:a16="http://schemas.microsoft.com/office/drawing/2014/main" id="{F6596002-5719-4FC2-8D4E-95ABEFE1F4FA}"/>
                    </a:ext>
                  </a:extLst>
                </p:cNvPr>
                <p:cNvSpPr/>
                <p:nvPr userDrawn="1"/>
              </p:nvSpPr>
              <p:spPr>
                <a:xfrm>
                  <a:off x="819539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16</a:t>
                  </a:r>
                </a:p>
              </p:txBody>
            </p:sp>
            <p:sp>
              <p:nvSpPr>
                <p:cNvPr id="310" name="Rectangle 309">
                  <a:extLst>
                    <a:ext uri="{FF2B5EF4-FFF2-40B4-BE49-F238E27FC236}">
                      <a16:creationId xmlns:a16="http://schemas.microsoft.com/office/drawing/2014/main" id="{8890C63D-E82D-4C2A-A4CC-3573905B10E1}"/>
                    </a:ext>
                  </a:extLst>
                </p:cNvPr>
                <p:cNvSpPr/>
                <p:nvPr userDrawn="1"/>
              </p:nvSpPr>
              <p:spPr>
                <a:xfrm>
                  <a:off x="870782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17</a:t>
                  </a:r>
                </a:p>
              </p:txBody>
            </p:sp>
            <p:sp>
              <p:nvSpPr>
                <p:cNvPr id="311" name="Rectangle 310">
                  <a:extLst>
                    <a:ext uri="{FF2B5EF4-FFF2-40B4-BE49-F238E27FC236}">
                      <a16:creationId xmlns:a16="http://schemas.microsoft.com/office/drawing/2014/main" id="{9807124F-5C92-46A0-8536-2B34AAB22014}"/>
                    </a:ext>
                  </a:extLst>
                </p:cNvPr>
                <p:cNvSpPr/>
                <p:nvPr userDrawn="1"/>
              </p:nvSpPr>
              <p:spPr>
                <a:xfrm>
                  <a:off x="922025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18</a:t>
                  </a:r>
                </a:p>
              </p:txBody>
            </p:sp>
            <p:sp>
              <p:nvSpPr>
                <p:cNvPr id="312" name="Rectangle 311">
                  <a:extLst>
                    <a:ext uri="{FF2B5EF4-FFF2-40B4-BE49-F238E27FC236}">
                      <a16:creationId xmlns:a16="http://schemas.microsoft.com/office/drawing/2014/main" id="{E27BAF92-3C64-4F08-BF93-A882641CC9C2}"/>
                    </a:ext>
                  </a:extLst>
                </p:cNvPr>
                <p:cNvSpPr/>
                <p:nvPr userDrawn="1"/>
              </p:nvSpPr>
              <p:spPr>
                <a:xfrm>
                  <a:off x="973268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19</a:t>
                  </a:r>
                </a:p>
              </p:txBody>
            </p:sp>
            <p:sp>
              <p:nvSpPr>
                <p:cNvPr id="313" name="Rectangle 312">
                  <a:extLst>
                    <a:ext uri="{FF2B5EF4-FFF2-40B4-BE49-F238E27FC236}">
                      <a16:creationId xmlns:a16="http://schemas.microsoft.com/office/drawing/2014/main" id="{2AC7B980-8862-4072-96CA-AF05F9FC2F19}"/>
                    </a:ext>
                  </a:extLst>
                </p:cNvPr>
                <p:cNvSpPr/>
                <p:nvPr userDrawn="1"/>
              </p:nvSpPr>
              <p:spPr>
                <a:xfrm>
                  <a:off x="1024512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20</a:t>
                  </a:r>
                </a:p>
              </p:txBody>
            </p:sp>
            <p:sp>
              <p:nvSpPr>
                <p:cNvPr id="314" name="Rectangle 313">
                  <a:extLst>
                    <a:ext uri="{FF2B5EF4-FFF2-40B4-BE49-F238E27FC236}">
                      <a16:creationId xmlns:a16="http://schemas.microsoft.com/office/drawing/2014/main" id="{C8AB94F1-4524-4A4B-A773-1C0280C84D0E}"/>
                    </a:ext>
                  </a:extLst>
                </p:cNvPr>
                <p:cNvSpPr/>
                <p:nvPr userDrawn="1"/>
              </p:nvSpPr>
              <p:spPr>
                <a:xfrm>
                  <a:off x="1075755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21</a:t>
                  </a:r>
                </a:p>
              </p:txBody>
            </p:sp>
            <p:sp>
              <p:nvSpPr>
                <p:cNvPr id="315" name="Rectangle 314">
                  <a:extLst>
                    <a:ext uri="{FF2B5EF4-FFF2-40B4-BE49-F238E27FC236}">
                      <a16:creationId xmlns:a16="http://schemas.microsoft.com/office/drawing/2014/main" id="{7983BE89-536B-4E53-B79D-7BD5D8588804}"/>
                    </a:ext>
                  </a:extLst>
                </p:cNvPr>
                <p:cNvSpPr/>
                <p:nvPr userDrawn="1"/>
              </p:nvSpPr>
              <p:spPr>
                <a:xfrm>
                  <a:off x="1126997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22</a:t>
                  </a:r>
                </a:p>
              </p:txBody>
            </p:sp>
            <p:sp>
              <p:nvSpPr>
                <p:cNvPr id="294" name="Rectangle 293">
                  <a:extLst>
                    <a:ext uri="{FF2B5EF4-FFF2-40B4-BE49-F238E27FC236}">
                      <a16:creationId xmlns:a16="http://schemas.microsoft.com/office/drawing/2014/main" id="{0C02EEC7-9937-44F4-812D-9704E54AD9A1}"/>
                    </a:ext>
                  </a:extLst>
                </p:cNvPr>
                <p:cNvSpPr/>
                <p:nvPr userDrawn="1"/>
              </p:nvSpPr>
              <p:spPr>
                <a:xfrm>
                  <a:off x="508000" y="-246392"/>
                  <a:ext cx="412411"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a:t>
                  </a:r>
                </a:p>
              </p:txBody>
            </p:sp>
          </p:grpSp>
          <p:grpSp>
            <p:nvGrpSpPr>
              <p:cNvPr id="22" name="Group 21">
                <a:extLst>
                  <a:ext uri="{FF2B5EF4-FFF2-40B4-BE49-F238E27FC236}">
                    <a16:creationId xmlns:a16="http://schemas.microsoft.com/office/drawing/2014/main" id="{F341F391-75EB-4B2D-A746-990C5CE75FC4}"/>
                  </a:ext>
                </a:extLst>
              </p:cNvPr>
              <p:cNvGrpSpPr/>
              <p:nvPr userDrawn="1"/>
            </p:nvGrpSpPr>
            <p:grpSpPr>
              <a:xfrm>
                <a:off x="508000" y="-376778"/>
                <a:ext cx="2974566" cy="54865"/>
                <a:chOff x="508000" y="-376778"/>
                <a:chExt cx="2974566" cy="54865"/>
              </a:xfrm>
            </p:grpSpPr>
            <p:sp>
              <p:nvSpPr>
                <p:cNvPr id="272" name="Rectangle 271">
                  <a:extLst>
                    <a:ext uri="{FF2B5EF4-FFF2-40B4-BE49-F238E27FC236}">
                      <a16:creationId xmlns:a16="http://schemas.microsoft.com/office/drawing/2014/main" id="{83F6563A-2026-4268-A1BE-5A7E6B5F6BA4}"/>
                    </a:ext>
                  </a:extLst>
                </p:cNvPr>
                <p:cNvSpPr/>
                <p:nvPr userDrawn="1"/>
              </p:nvSpPr>
              <p:spPr>
                <a:xfrm>
                  <a:off x="3071086"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-1</a:t>
                  </a:r>
                </a:p>
              </p:txBody>
            </p:sp>
            <p:sp>
              <p:nvSpPr>
                <p:cNvPr id="273" name="Rectangle 272">
                  <a:extLst>
                    <a:ext uri="{FF2B5EF4-FFF2-40B4-BE49-F238E27FC236}">
                      <a16:creationId xmlns:a16="http://schemas.microsoft.com/office/drawing/2014/main" id="{B3924D69-BA8A-4BDF-9AD9-ACD0FEECFF60}"/>
                    </a:ext>
                  </a:extLst>
                </p:cNvPr>
                <p:cNvSpPr/>
                <p:nvPr userDrawn="1"/>
              </p:nvSpPr>
              <p:spPr>
                <a:xfrm>
                  <a:off x="2558655"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-2</a:t>
                  </a:r>
                </a:p>
              </p:txBody>
            </p:sp>
            <p:sp>
              <p:nvSpPr>
                <p:cNvPr id="274" name="Rectangle 273">
                  <a:extLst>
                    <a:ext uri="{FF2B5EF4-FFF2-40B4-BE49-F238E27FC236}">
                      <a16:creationId xmlns:a16="http://schemas.microsoft.com/office/drawing/2014/main" id="{55CCBD03-5338-4A22-8610-A29918D09992}"/>
                    </a:ext>
                  </a:extLst>
                </p:cNvPr>
                <p:cNvSpPr/>
                <p:nvPr userDrawn="1"/>
              </p:nvSpPr>
              <p:spPr>
                <a:xfrm>
                  <a:off x="2046224"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-3</a:t>
                  </a:r>
                </a:p>
              </p:txBody>
            </p:sp>
            <p:sp>
              <p:nvSpPr>
                <p:cNvPr id="275" name="Rectangle 274">
                  <a:extLst>
                    <a:ext uri="{FF2B5EF4-FFF2-40B4-BE49-F238E27FC236}">
                      <a16:creationId xmlns:a16="http://schemas.microsoft.com/office/drawing/2014/main" id="{D6A91BE8-C62D-48DD-BEE7-B32CC19AAD76}"/>
                    </a:ext>
                  </a:extLst>
                </p:cNvPr>
                <p:cNvSpPr/>
                <p:nvPr userDrawn="1"/>
              </p:nvSpPr>
              <p:spPr>
                <a:xfrm>
                  <a:off x="1533793"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-4</a:t>
                  </a:r>
                </a:p>
              </p:txBody>
            </p:sp>
            <p:sp>
              <p:nvSpPr>
                <p:cNvPr id="276" name="Rectangle 275">
                  <a:extLst>
                    <a:ext uri="{FF2B5EF4-FFF2-40B4-BE49-F238E27FC236}">
                      <a16:creationId xmlns:a16="http://schemas.microsoft.com/office/drawing/2014/main" id="{70F553C4-17E2-454B-90A9-669C49287BAB}"/>
                    </a:ext>
                  </a:extLst>
                </p:cNvPr>
                <p:cNvSpPr/>
                <p:nvPr userDrawn="1"/>
              </p:nvSpPr>
              <p:spPr>
                <a:xfrm>
                  <a:off x="1021362"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-5</a:t>
                  </a:r>
                </a:p>
              </p:txBody>
            </p:sp>
            <p:sp>
              <p:nvSpPr>
                <p:cNvPr id="277" name="Rectangle 276">
                  <a:extLst>
                    <a:ext uri="{FF2B5EF4-FFF2-40B4-BE49-F238E27FC236}">
                      <a16:creationId xmlns:a16="http://schemas.microsoft.com/office/drawing/2014/main" id="{15E47176-FD6E-4FAF-8FBC-BC8146B973C9}"/>
                    </a:ext>
                  </a:extLst>
                </p:cNvPr>
                <p:cNvSpPr/>
                <p:nvPr userDrawn="1"/>
              </p:nvSpPr>
              <p:spPr>
                <a:xfrm>
                  <a:off x="508000" y="-376778"/>
                  <a:ext cx="412411"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-6</a:t>
                  </a:r>
                </a:p>
              </p:txBody>
            </p:sp>
          </p:grpSp>
          <p:grpSp>
            <p:nvGrpSpPr>
              <p:cNvPr id="28" name="Group 27">
                <a:extLst>
                  <a:ext uri="{FF2B5EF4-FFF2-40B4-BE49-F238E27FC236}">
                    <a16:creationId xmlns:a16="http://schemas.microsoft.com/office/drawing/2014/main" id="{6E06EE3E-4E33-4CDC-B61E-F06EA489D778}"/>
                  </a:ext>
                </a:extLst>
              </p:cNvPr>
              <p:cNvGrpSpPr/>
              <p:nvPr userDrawn="1"/>
            </p:nvGrpSpPr>
            <p:grpSpPr>
              <a:xfrm>
                <a:off x="3585961" y="-1028699"/>
                <a:ext cx="8094865" cy="446016"/>
                <a:chOff x="3585961" y="-1028699"/>
                <a:chExt cx="8094865" cy="446016"/>
              </a:xfrm>
            </p:grpSpPr>
            <p:grpSp>
              <p:nvGrpSpPr>
                <p:cNvPr id="27" name="Group 26">
                  <a:extLst>
                    <a:ext uri="{FF2B5EF4-FFF2-40B4-BE49-F238E27FC236}">
                      <a16:creationId xmlns:a16="http://schemas.microsoft.com/office/drawing/2014/main" id="{2919B1F3-E68E-4D6E-A1CC-0C36E3B5FC43}"/>
                    </a:ext>
                  </a:extLst>
                </p:cNvPr>
                <p:cNvGrpSpPr/>
                <p:nvPr userDrawn="1"/>
              </p:nvGrpSpPr>
              <p:grpSpPr>
                <a:xfrm>
                  <a:off x="3585961" y="-898315"/>
                  <a:ext cx="7577540" cy="54864"/>
                  <a:chOff x="3585961" y="-898315"/>
                  <a:chExt cx="7577540" cy="54864"/>
                </a:xfrm>
              </p:grpSpPr>
              <p:sp>
                <p:nvSpPr>
                  <p:cNvPr id="265" name="Rectangle 264">
                    <a:extLst>
                      <a:ext uri="{FF2B5EF4-FFF2-40B4-BE49-F238E27FC236}">
                        <a16:creationId xmlns:a16="http://schemas.microsoft.com/office/drawing/2014/main" id="{1CBD0867-787C-48B5-B61D-94524551D006}"/>
                      </a:ext>
                    </a:extLst>
                  </p:cNvPr>
                  <p:cNvSpPr/>
                  <p:nvPr userDrawn="1"/>
                </p:nvSpPr>
                <p:spPr>
                  <a:xfrm>
                    <a:off x="8704262"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551176" tIns="0" rIns="0" bIns="0" rtlCol="0" anchor="ctr" anchorCtr="0"/>
                  <a:lstStyle/>
                  <a:p>
                    <a:pPr algn="l">
                      <a:spcAft>
                        <a:spcPts val="300"/>
                      </a:spcAft>
                    </a:pPr>
                    <a:endParaRPr lang="en-GB" sz="1050" dirty="0">
                      <a:solidFill>
                        <a:srgbClr val="1F3765"/>
                      </a:solidFill>
                      <a:latin typeface="Calibre Medium" panose="020B0603030202060203" pitchFamily="34" charset="0"/>
                    </a:endParaRPr>
                  </a:p>
                </p:txBody>
              </p:sp>
              <p:sp>
                <p:nvSpPr>
                  <p:cNvPr id="266" name="Rectangle 265">
                    <a:extLst>
                      <a:ext uri="{FF2B5EF4-FFF2-40B4-BE49-F238E27FC236}">
                        <a16:creationId xmlns:a16="http://schemas.microsoft.com/office/drawing/2014/main" id="{AC410D49-41E8-4712-A471-4435FC053318}"/>
                      </a:ext>
                    </a:extLst>
                  </p:cNvPr>
                  <p:cNvSpPr/>
                  <p:nvPr userDrawn="1"/>
                </p:nvSpPr>
                <p:spPr>
                  <a:xfrm>
                    <a:off x="6143423"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GB" sz="1050" dirty="0">
                      <a:solidFill>
                        <a:schemeClr val="tx1"/>
                      </a:solidFill>
                      <a:latin typeface="Calibre Medium" panose="020B0603030202060203" pitchFamily="34" charset="0"/>
                    </a:endParaRPr>
                  </a:p>
                </p:txBody>
              </p:sp>
              <p:sp>
                <p:nvSpPr>
                  <p:cNvPr id="267" name="Rectangle 266">
                    <a:extLst>
                      <a:ext uri="{FF2B5EF4-FFF2-40B4-BE49-F238E27FC236}">
                        <a16:creationId xmlns:a16="http://schemas.microsoft.com/office/drawing/2014/main" id="{FB9ECC68-F331-4D16-B1D2-4327EFA229AC}"/>
                      </a:ext>
                    </a:extLst>
                  </p:cNvPr>
                  <p:cNvSpPr/>
                  <p:nvPr userDrawn="1"/>
                </p:nvSpPr>
                <p:spPr>
                  <a:xfrm>
                    <a:off x="3585961"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GB" sz="1050" dirty="0">
                        <a:solidFill>
                          <a:schemeClr val="tx1"/>
                        </a:solidFill>
                        <a:latin typeface="Calibre Medium" panose="020B0603030202060203" pitchFamily="34" charset="0"/>
                      </a:rPr>
                      <a:t>1/3 = 2.69” / 6.83 cm</a:t>
                    </a:r>
                  </a:p>
                </p:txBody>
              </p:sp>
            </p:grpSp>
            <p:grpSp>
              <p:nvGrpSpPr>
                <p:cNvPr id="26" name="Group 25">
                  <a:extLst>
                    <a:ext uri="{FF2B5EF4-FFF2-40B4-BE49-F238E27FC236}">
                      <a16:creationId xmlns:a16="http://schemas.microsoft.com/office/drawing/2014/main" id="{B7DB88B7-923D-4BB9-B420-91314D849558}"/>
                    </a:ext>
                  </a:extLst>
                </p:cNvPr>
                <p:cNvGrpSpPr/>
                <p:nvPr userDrawn="1"/>
              </p:nvGrpSpPr>
              <p:grpSpPr>
                <a:xfrm>
                  <a:off x="3585961" y="-767931"/>
                  <a:ext cx="8094865" cy="57309"/>
                  <a:chOff x="3585961" y="-767931"/>
                  <a:chExt cx="8094865" cy="57309"/>
                </a:xfrm>
              </p:grpSpPr>
              <p:sp>
                <p:nvSpPr>
                  <p:cNvPr id="261" name="Rectangle 260">
                    <a:extLst>
                      <a:ext uri="{FF2B5EF4-FFF2-40B4-BE49-F238E27FC236}">
                        <a16:creationId xmlns:a16="http://schemas.microsoft.com/office/drawing/2014/main" id="{9E0448FA-A654-4328-85C8-35268B555262}"/>
                      </a:ext>
                    </a:extLst>
                  </p:cNvPr>
                  <p:cNvSpPr/>
                  <p:nvPr userDrawn="1"/>
                </p:nvSpPr>
                <p:spPr>
                  <a:xfrm>
                    <a:off x="9734349"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A388BF"/>
                      </a:solidFill>
                      <a:latin typeface="Calibre Medium" panose="020B0603030202060203" pitchFamily="34" charset="0"/>
                    </a:endParaRPr>
                  </a:p>
                </p:txBody>
              </p:sp>
              <p:sp>
                <p:nvSpPr>
                  <p:cNvPr id="262" name="Rectangle 261">
                    <a:extLst>
                      <a:ext uri="{FF2B5EF4-FFF2-40B4-BE49-F238E27FC236}">
                        <a16:creationId xmlns:a16="http://schemas.microsoft.com/office/drawing/2014/main" id="{A2B81102-49C6-4E2C-BCA6-3B91080FAAF7}"/>
                      </a:ext>
                    </a:extLst>
                  </p:cNvPr>
                  <p:cNvSpPr/>
                  <p:nvPr userDrawn="1"/>
                </p:nvSpPr>
                <p:spPr>
                  <a:xfrm>
                    <a:off x="7677111" y="-765486"/>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GB" sz="1050" dirty="0">
                      <a:solidFill>
                        <a:srgbClr val="885073"/>
                      </a:solidFill>
                      <a:latin typeface="Calibre Medium" panose="020B0603030202060203" pitchFamily="34" charset="0"/>
                    </a:endParaRPr>
                  </a:p>
                </p:txBody>
              </p:sp>
              <p:sp>
                <p:nvSpPr>
                  <p:cNvPr id="263" name="Rectangle 262">
                    <a:extLst>
                      <a:ext uri="{FF2B5EF4-FFF2-40B4-BE49-F238E27FC236}">
                        <a16:creationId xmlns:a16="http://schemas.microsoft.com/office/drawing/2014/main" id="{C1B3F6A0-CF89-475F-898E-C3F507ECF16E}"/>
                      </a:ext>
                    </a:extLst>
                  </p:cNvPr>
                  <p:cNvSpPr/>
                  <p:nvPr userDrawn="1"/>
                </p:nvSpPr>
                <p:spPr>
                  <a:xfrm>
                    <a:off x="5635423"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18872" rtlCol="0" anchor="b" anchorCtr="0"/>
                  <a:lstStyle/>
                  <a:p>
                    <a:pPr algn="l">
                      <a:spcAft>
                        <a:spcPts val="300"/>
                      </a:spcAft>
                    </a:pPr>
                    <a:endParaRPr lang="en-GB" sz="1200" dirty="0">
                      <a:solidFill>
                        <a:srgbClr val="A388BF"/>
                      </a:solidFill>
                      <a:latin typeface="Calibre Medium" panose="020B0603030202060203" pitchFamily="34" charset="0"/>
                    </a:endParaRPr>
                  </a:p>
                </p:txBody>
              </p:sp>
              <p:sp>
                <p:nvSpPr>
                  <p:cNvPr id="264" name="Rectangle 263">
                    <a:extLst>
                      <a:ext uri="{FF2B5EF4-FFF2-40B4-BE49-F238E27FC236}">
                        <a16:creationId xmlns:a16="http://schemas.microsoft.com/office/drawing/2014/main" id="{E56CC609-DA60-4BC9-8468-0CEB52F54BAE}"/>
                      </a:ext>
                    </a:extLst>
                  </p:cNvPr>
                  <p:cNvSpPr/>
                  <p:nvPr userDrawn="1"/>
                </p:nvSpPr>
                <p:spPr>
                  <a:xfrm>
                    <a:off x="3585961"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GB" sz="1050" dirty="0">
                        <a:solidFill>
                          <a:srgbClr val="885073"/>
                        </a:solidFill>
                        <a:latin typeface="Calibre Medium" panose="020B0603030202060203" pitchFamily="34" charset="0"/>
                      </a:rPr>
                      <a:t>1/4 = 2.13” / 5.41 cm</a:t>
                    </a:r>
                  </a:p>
                </p:txBody>
              </p:sp>
            </p:grpSp>
            <p:grpSp>
              <p:nvGrpSpPr>
                <p:cNvPr id="25" name="Group 24">
                  <a:extLst>
                    <a:ext uri="{FF2B5EF4-FFF2-40B4-BE49-F238E27FC236}">
                      <a16:creationId xmlns:a16="http://schemas.microsoft.com/office/drawing/2014/main" id="{B360469F-D4FE-42FF-B45A-9BD5130FEC83}"/>
                    </a:ext>
                  </a:extLst>
                </p:cNvPr>
                <p:cNvGrpSpPr/>
                <p:nvPr userDrawn="1"/>
              </p:nvGrpSpPr>
              <p:grpSpPr>
                <a:xfrm>
                  <a:off x="3585961" y="-1028699"/>
                  <a:ext cx="8094865" cy="54864"/>
                  <a:chOff x="3585961" y="-1028699"/>
                  <a:chExt cx="8094865" cy="54864"/>
                </a:xfrm>
              </p:grpSpPr>
              <p:sp>
                <p:nvSpPr>
                  <p:cNvPr id="259" name="Rectangle 258">
                    <a:extLst>
                      <a:ext uri="{FF2B5EF4-FFF2-40B4-BE49-F238E27FC236}">
                        <a16:creationId xmlns:a16="http://schemas.microsoft.com/office/drawing/2014/main" id="{8727F83F-EFA4-41F6-BE98-3071F6D264E3}"/>
                      </a:ext>
                    </a:extLst>
                  </p:cNvPr>
                  <p:cNvSpPr/>
                  <p:nvPr userDrawn="1"/>
                </p:nvSpPr>
                <p:spPr>
                  <a:xfrm>
                    <a:off x="7684887"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4087368" tIns="0" rIns="0" bIns="0" rtlCol="0" anchor="ctr" anchorCtr="0"/>
                  <a:lstStyle/>
                  <a:p>
                    <a:pPr algn="l">
                      <a:spcAft>
                        <a:spcPts val="300"/>
                      </a:spcAft>
                    </a:pPr>
                    <a:endParaRPr lang="en-GB" sz="1050" dirty="0">
                      <a:solidFill>
                        <a:srgbClr val="3E7CA6"/>
                      </a:solidFill>
                      <a:latin typeface="Calibre Medium" panose="020B0603030202060203" pitchFamily="34" charset="0"/>
                    </a:endParaRPr>
                  </a:p>
                </p:txBody>
              </p:sp>
              <p:sp>
                <p:nvSpPr>
                  <p:cNvPr id="260" name="Rectangle 259">
                    <a:extLst>
                      <a:ext uri="{FF2B5EF4-FFF2-40B4-BE49-F238E27FC236}">
                        <a16:creationId xmlns:a16="http://schemas.microsoft.com/office/drawing/2014/main" id="{6B61D736-B12C-4DFF-A69B-5D83D956F24B}"/>
                      </a:ext>
                    </a:extLst>
                  </p:cNvPr>
                  <p:cNvSpPr/>
                  <p:nvPr userDrawn="1"/>
                </p:nvSpPr>
                <p:spPr>
                  <a:xfrm>
                    <a:off x="3585961"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GB" sz="1050" dirty="0">
                        <a:solidFill>
                          <a:srgbClr val="3E7CA6"/>
                        </a:solidFill>
                        <a:latin typeface="Calibre Medium" panose="020B0603030202060203" pitchFamily="34" charset="0"/>
                      </a:rPr>
                      <a:t>1/2 = 4.37” / 11.1 cm</a:t>
                    </a:r>
                  </a:p>
                </p:txBody>
              </p:sp>
            </p:grpSp>
            <p:grpSp>
              <p:nvGrpSpPr>
                <p:cNvPr id="24" name="Group 23">
                  <a:extLst>
                    <a:ext uri="{FF2B5EF4-FFF2-40B4-BE49-F238E27FC236}">
                      <a16:creationId xmlns:a16="http://schemas.microsoft.com/office/drawing/2014/main" id="{21195792-D57D-49E3-80D1-BE8C650F4646}"/>
                    </a:ext>
                  </a:extLst>
                </p:cNvPr>
                <p:cNvGrpSpPr/>
                <p:nvPr userDrawn="1"/>
              </p:nvGrpSpPr>
              <p:grpSpPr>
                <a:xfrm>
                  <a:off x="3585961" y="-637547"/>
                  <a:ext cx="7568015" cy="54864"/>
                  <a:chOff x="3585961" y="-637547"/>
                  <a:chExt cx="7568015" cy="54864"/>
                </a:xfrm>
              </p:grpSpPr>
              <p:sp>
                <p:nvSpPr>
                  <p:cNvPr id="254" name="Rectangle 253">
                    <a:extLst>
                      <a:ext uri="{FF2B5EF4-FFF2-40B4-BE49-F238E27FC236}">
                        <a16:creationId xmlns:a16="http://schemas.microsoft.com/office/drawing/2014/main" id="{B891FEF4-FBCD-4C79-965F-DE61B2D58C09}"/>
                      </a:ext>
                    </a:extLst>
                  </p:cNvPr>
                  <p:cNvSpPr/>
                  <p:nvPr userDrawn="1"/>
                </p:nvSpPr>
                <p:spPr>
                  <a:xfrm>
                    <a:off x="971836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5" name="Rectangle 254">
                    <a:extLst>
                      <a:ext uri="{FF2B5EF4-FFF2-40B4-BE49-F238E27FC236}">
                        <a16:creationId xmlns:a16="http://schemas.microsoft.com/office/drawing/2014/main" id="{ADA3F96D-6143-4AC3-B6AC-AFA3934766F0}"/>
                      </a:ext>
                    </a:extLst>
                  </p:cNvPr>
                  <p:cNvSpPr/>
                  <p:nvPr userDrawn="1"/>
                </p:nvSpPr>
                <p:spPr>
                  <a:xfrm>
                    <a:off x="666549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6" name="Rectangle 255">
                    <a:extLst>
                      <a:ext uri="{FF2B5EF4-FFF2-40B4-BE49-F238E27FC236}">
                        <a16:creationId xmlns:a16="http://schemas.microsoft.com/office/drawing/2014/main" id="{E5322008-4D8B-47D1-964C-57254593355A}"/>
                      </a:ext>
                    </a:extLst>
                  </p:cNvPr>
                  <p:cNvSpPr/>
                  <p:nvPr userDrawn="1"/>
                </p:nvSpPr>
                <p:spPr>
                  <a:xfrm>
                    <a:off x="820968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7" name="Rectangle 256">
                    <a:extLst>
                      <a:ext uri="{FF2B5EF4-FFF2-40B4-BE49-F238E27FC236}">
                        <a16:creationId xmlns:a16="http://schemas.microsoft.com/office/drawing/2014/main" id="{7F460D74-A559-4C23-942B-AECA8792A6B2}"/>
                      </a:ext>
                    </a:extLst>
                  </p:cNvPr>
                  <p:cNvSpPr/>
                  <p:nvPr userDrawn="1"/>
                </p:nvSpPr>
                <p:spPr>
                  <a:xfrm>
                    <a:off x="358596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GB" sz="1050" dirty="0">
                        <a:solidFill>
                          <a:srgbClr val="D2785A"/>
                        </a:solidFill>
                        <a:latin typeface="Calibre Medium" panose="020B0603030202060203" pitchFamily="34" charset="0"/>
                      </a:rPr>
                      <a:t>1/5 = 1.57” / 3.99 cm</a:t>
                    </a:r>
                  </a:p>
                </p:txBody>
              </p:sp>
              <p:sp>
                <p:nvSpPr>
                  <p:cNvPr id="258" name="Rectangle 257">
                    <a:extLst>
                      <a:ext uri="{FF2B5EF4-FFF2-40B4-BE49-F238E27FC236}">
                        <a16:creationId xmlns:a16="http://schemas.microsoft.com/office/drawing/2014/main" id="{17C2597C-148F-4D1C-AE00-575D3B02CC31}"/>
                      </a:ext>
                    </a:extLst>
                  </p:cNvPr>
                  <p:cNvSpPr/>
                  <p:nvPr userDrawn="1"/>
                </p:nvSpPr>
                <p:spPr>
                  <a:xfrm>
                    <a:off x="5121315"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grpSp>
          </p:grpSp>
        </p:grpSp>
        <p:grpSp>
          <p:nvGrpSpPr>
            <p:cNvPr id="162" name="SIDE RULER">
              <a:extLst>
                <a:ext uri="{FF2B5EF4-FFF2-40B4-BE49-F238E27FC236}">
                  <a16:creationId xmlns:a16="http://schemas.microsoft.com/office/drawing/2014/main" id="{50C74144-ED18-44C7-AB79-165E8A3FE828}"/>
                </a:ext>
              </a:extLst>
            </p:cNvPr>
            <p:cNvGrpSpPr/>
            <p:nvPr userDrawn="1"/>
          </p:nvGrpSpPr>
          <p:grpSpPr>
            <a:xfrm>
              <a:off x="12268200" y="0"/>
              <a:ext cx="432054" cy="6858000"/>
              <a:chOff x="12268200" y="0"/>
              <a:chExt cx="576072" cy="6858000"/>
            </a:xfrm>
          </p:grpSpPr>
          <p:sp>
            <p:nvSpPr>
              <p:cNvPr id="163" name="Rectangle 162">
                <a:extLst>
                  <a:ext uri="{FF2B5EF4-FFF2-40B4-BE49-F238E27FC236}">
                    <a16:creationId xmlns:a16="http://schemas.microsoft.com/office/drawing/2014/main" id="{190E0F78-E45D-4CDD-8505-9B4AA1A3E697}"/>
                  </a:ext>
                </a:extLst>
              </p:cNvPr>
              <p:cNvSpPr/>
              <p:nvPr userDrawn="1"/>
            </p:nvSpPr>
            <p:spPr>
              <a:xfrm>
                <a:off x="12268200" y="0"/>
                <a:ext cx="576072" cy="6858000"/>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GB"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164" name="Group 163">
                <a:extLst>
                  <a:ext uri="{FF2B5EF4-FFF2-40B4-BE49-F238E27FC236}">
                    <a16:creationId xmlns:a16="http://schemas.microsoft.com/office/drawing/2014/main" id="{11F368C8-4C49-42A8-8F0F-0742E794F19C}"/>
                  </a:ext>
                </a:extLst>
              </p:cNvPr>
              <p:cNvGrpSpPr/>
              <p:nvPr userDrawn="1"/>
            </p:nvGrpSpPr>
            <p:grpSpPr>
              <a:xfrm>
                <a:off x="12382500" y="452438"/>
                <a:ext cx="60960" cy="5952553"/>
                <a:chOff x="12382500" y="452438"/>
                <a:chExt cx="60960" cy="5952553"/>
              </a:xfrm>
            </p:grpSpPr>
            <p:sp>
              <p:nvSpPr>
                <p:cNvPr id="182" name="Rectangle 181">
                  <a:extLst>
                    <a:ext uri="{FF2B5EF4-FFF2-40B4-BE49-F238E27FC236}">
                      <a16:creationId xmlns:a16="http://schemas.microsoft.com/office/drawing/2014/main" id="{9F5B5F3D-0B35-4349-ADA0-33FAD316D94E}"/>
                    </a:ext>
                  </a:extLst>
                </p:cNvPr>
                <p:cNvSpPr/>
                <p:nvPr userDrawn="1"/>
              </p:nvSpPr>
              <p:spPr>
                <a:xfrm>
                  <a:off x="12382500" y="452438"/>
                  <a:ext cx="60960" cy="423862"/>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spcAft>
                      <a:spcPts val="300"/>
                    </a:spcAft>
                  </a:pPr>
                  <a:r>
                    <a:rPr lang="en-GB" sz="1200" dirty="0">
                      <a:solidFill>
                        <a:srgbClr val="7F8480"/>
                      </a:solidFill>
                    </a:rPr>
                    <a:t>1</a:t>
                  </a:r>
                </a:p>
              </p:txBody>
            </p:sp>
            <p:sp>
              <p:nvSpPr>
                <p:cNvPr id="183" name="Rectangle 182">
                  <a:extLst>
                    <a:ext uri="{FF2B5EF4-FFF2-40B4-BE49-F238E27FC236}">
                      <a16:creationId xmlns:a16="http://schemas.microsoft.com/office/drawing/2014/main" id="{4BD4A19E-D97E-4226-B52B-9C07A8435FB7}"/>
                    </a:ext>
                  </a:extLst>
                </p:cNvPr>
                <p:cNvSpPr/>
                <p:nvPr userDrawn="1"/>
              </p:nvSpPr>
              <p:spPr>
                <a:xfrm>
                  <a:off x="12382500" y="975268"/>
                  <a:ext cx="60960" cy="523331"/>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2</a:t>
                  </a:r>
                </a:p>
              </p:txBody>
            </p:sp>
            <p:sp>
              <p:nvSpPr>
                <p:cNvPr id="184" name="Rectangle 183">
                  <a:extLst>
                    <a:ext uri="{FF2B5EF4-FFF2-40B4-BE49-F238E27FC236}">
                      <a16:creationId xmlns:a16="http://schemas.microsoft.com/office/drawing/2014/main" id="{671F0CCC-094F-4A08-9733-C53BC0F0A70F}"/>
                    </a:ext>
                  </a:extLst>
                </p:cNvPr>
                <p:cNvSpPr/>
                <p:nvPr userDrawn="1"/>
              </p:nvSpPr>
              <p:spPr>
                <a:xfrm>
                  <a:off x="12382500" y="1607324"/>
                  <a:ext cx="60960"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3</a:t>
                  </a:r>
                </a:p>
              </p:txBody>
            </p:sp>
            <p:sp>
              <p:nvSpPr>
                <p:cNvPr id="185" name="Rectangle 184">
                  <a:extLst>
                    <a:ext uri="{FF2B5EF4-FFF2-40B4-BE49-F238E27FC236}">
                      <a16:creationId xmlns:a16="http://schemas.microsoft.com/office/drawing/2014/main" id="{349A839C-39DA-4601-93EB-DB5D3B5C3F0F}"/>
                    </a:ext>
                  </a:extLst>
                </p:cNvPr>
                <p:cNvSpPr/>
                <p:nvPr userDrawn="1"/>
              </p:nvSpPr>
              <p:spPr>
                <a:xfrm>
                  <a:off x="12382500" y="2231781"/>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4</a:t>
                  </a:r>
                </a:p>
              </p:txBody>
            </p:sp>
            <p:sp>
              <p:nvSpPr>
                <p:cNvPr id="186" name="Rectangle 185">
                  <a:extLst>
                    <a:ext uri="{FF2B5EF4-FFF2-40B4-BE49-F238E27FC236}">
                      <a16:creationId xmlns:a16="http://schemas.microsoft.com/office/drawing/2014/main" id="{58834469-9F6F-40BB-A748-8EFDC504F355}"/>
                    </a:ext>
                  </a:extLst>
                </p:cNvPr>
                <p:cNvSpPr/>
                <p:nvPr userDrawn="1"/>
              </p:nvSpPr>
              <p:spPr>
                <a:xfrm>
                  <a:off x="12382500" y="2856238"/>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5</a:t>
                  </a:r>
                </a:p>
              </p:txBody>
            </p:sp>
            <p:sp>
              <p:nvSpPr>
                <p:cNvPr id="188" name="Rectangle 187">
                  <a:extLst>
                    <a:ext uri="{FF2B5EF4-FFF2-40B4-BE49-F238E27FC236}">
                      <a16:creationId xmlns:a16="http://schemas.microsoft.com/office/drawing/2014/main" id="{B03A0A85-E2C7-4DD7-882E-DB24E10CD465}"/>
                    </a:ext>
                  </a:extLst>
                </p:cNvPr>
                <p:cNvSpPr/>
                <p:nvPr userDrawn="1"/>
              </p:nvSpPr>
              <p:spPr>
                <a:xfrm>
                  <a:off x="12382500" y="3480695"/>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6</a:t>
                  </a:r>
                </a:p>
              </p:txBody>
            </p:sp>
            <p:sp>
              <p:nvSpPr>
                <p:cNvPr id="189" name="Rectangle 188">
                  <a:extLst>
                    <a:ext uri="{FF2B5EF4-FFF2-40B4-BE49-F238E27FC236}">
                      <a16:creationId xmlns:a16="http://schemas.microsoft.com/office/drawing/2014/main" id="{1469CFF3-0842-47F4-9B10-254E74B094A4}"/>
                    </a:ext>
                  </a:extLst>
                </p:cNvPr>
                <p:cNvSpPr/>
                <p:nvPr userDrawn="1"/>
              </p:nvSpPr>
              <p:spPr>
                <a:xfrm>
                  <a:off x="12382500" y="4105152"/>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7</a:t>
                  </a:r>
                </a:p>
              </p:txBody>
            </p:sp>
            <p:sp>
              <p:nvSpPr>
                <p:cNvPr id="190" name="Rectangle 189">
                  <a:extLst>
                    <a:ext uri="{FF2B5EF4-FFF2-40B4-BE49-F238E27FC236}">
                      <a16:creationId xmlns:a16="http://schemas.microsoft.com/office/drawing/2014/main" id="{20EFBA55-4FFC-43E2-856A-C51551C8D589}"/>
                    </a:ext>
                  </a:extLst>
                </p:cNvPr>
                <p:cNvSpPr/>
                <p:nvPr userDrawn="1"/>
              </p:nvSpPr>
              <p:spPr>
                <a:xfrm>
                  <a:off x="12382500" y="4729609"/>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8</a:t>
                  </a:r>
                </a:p>
              </p:txBody>
            </p:sp>
            <p:sp>
              <p:nvSpPr>
                <p:cNvPr id="191" name="Rectangle 190">
                  <a:extLst>
                    <a:ext uri="{FF2B5EF4-FFF2-40B4-BE49-F238E27FC236}">
                      <a16:creationId xmlns:a16="http://schemas.microsoft.com/office/drawing/2014/main" id="{C92C2E8A-1682-4247-8617-BC1D5C57E0A3}"/>
                    </a:ext>
                  </a:extLst>
                </p:cNvPr>
                <p:cNvSpPr/>
                <p:nvPr userDrawn="1"/>
              </p:nvSpPr>
              <p:spPr>
                <a:xfrm>
                  <a:off x="12382500" y="5354066"/>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9</a:t>
                  </a:r>
                </a:p>
              </p:txBody>
            </p:sp>
            <p:sp>
              <p:nvSpPr>
                <p:cNvPr id="192" name="Rectangle 191">
                  <a:extLst>
                    <a:ext uri="{FF2B5EF4-FFF2-40B4-BE49-F238E27FC236}">
                      <a16:creationId xmlns:a16="http://schemas.microsoft.com/office/drawing/2014/main" id="{A6794C73-623C-4A5C-8721-5D3470D83DBD}"/>
                    </a:ext>
                  </a:extLst>
                </p:cNvPr>
                <p:cNvSpPr/>
                <p:nvPr userDrawn="1"/>
              </p:nvSpPr>
              <p:spPr>
                <a:xfrm>
                  <a:off x="12382500" y="5984367"/>
                  <a:ext cx="54864" cy="420624"/>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10</a:t>
                  </a:r>
                </a:p>
              </p:txBody>
            </p:sp>
          </p:grpSp>
          <p:grpSp>
            <p:nvGrpSpPr>
              <p:cNvPr id="165" name="Group 164">
                <a:extLst>
                  <a:ext uri="{FF2B5EF4-FFF2-40B4-BE49-F238E27FC236}">
                    <a16:creationId xmlns:a16="http://schemas.microsoft.com/office/drawing/2014/main" id="{5A596F88-0257-450D-AA65-DBAB62BCB5E3}"/>
                  </a:ext>
                </a:extLst>
              </p:cNvPr>
              <p:cNvGrpSpPr/>
              <p:nvPr userDrawn="1"/>
            </p:nvGrpSpPr>
            <p:grpSpPr>
              <a:xfrm>
                <a:off x="12514706" y="452438"/>
                <a:ext cx="60960" cy="1046161"/>
                <a:chOff x="12514706" y="452438"/>
                <a:chExt cx="60960" cy="1046161"/>
              </a:xfrm>
            </p:grpSpPr>
            <p:sp>
              <p:nvSpPr>
                <p:cNvPr id="180" name="Rectangle 179">
                  <a:extLst>
                    <a:ext uri="{FF2B5EF4-FFF2-40B4-BE49-F238E27FC236}">
                      <a16:creationId xmlns:a16="http://schemas.microsoft.com/office/drawing/2014/main" id="{1B79498A-48A9-4FC4-82A8-6E5380470E94}"/>
                    </a:ext>
                  </a:extLst>
                </p:cNvPr>
                <p:cNvSpPr/>
                <p:nvPr userDrawn="1"/>
              </p:nvSpPr>
              <p:spPr>
                <a:xfrm>
                  <a:off x="12514706" y="452438"/>
                  <a:ext cx="60960" cy="423862"/>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GB" sz="1200" dirty="0">
                      <a:solidFill>
                        <a:srgbClr val="AD2A2A"/>
                      </a:solidFill>
                    </a:rPr>
                    <a:t>-2 </a:t>
                  </a:r>
                  <a:r>
                    <a:rPr lang="en-GB" sz="1000" dirty="0">
                      <a:solidFill>
                        <a:srgbClr val="AD2A2A"/>
                      </a:solidFill>
                      <a:latin typeface="Barlow Condensed" panose="00000506000000000000" pitchFamily="2" charset="0"/>
                      <a:ea typeface="+mn-ea"/>
                      <a:cs typeface="+mn-cs"/>
                    </a:rPr>
                    <a:t>(0.46” / 1.17 cm tall)</a:t>
                  </a:r>
                </a:p>
              </p:txBody>
            </p:sp>
            <p:sp>
              <p:nvSpPr>
                <p:cNvPr id="181" name="Rectangle 180">
                  <a:extLst>
                    <a:ext uri="{FF2B5EF4-FFF2-40B4-BE49-F238E27FC236}">
                      <a16:creationId xmlns:a16="http://schemas.microsoft.com/office/drawing/2014/main" id="{F059ED0D-1200-40CC-878E-A8BA7E846FF2}"/>
                    </a:ext>
                  </a:extLst>
                </p:cNvPr>
                <p:cNvSpPr/>
                <p:nvPr userDrawn="1"/>
              </p:nvSpPr>
              <p:spPr>
                <a:xfrm>
                  <a:off x="12514706" y="975268"/>
                  <a:ext cx="60960" cy="523331"/>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GB" sz="1200" dirty="0">
                      <a:solidFill>
                        <a:srgbClr val="AD2A2A"/>
                      </a:solidFill>
                    </a:rPr>
                    <a:t>-1 </a:t>
                  </a:r>
                  <a:r>
                    <a:rPr lang="en-GB" sz="1000" dirty="0">
                      <a:solidFill>
                        <a:srgbClr val="AD2A2A"/>
                      </a:solidFill>
                      <a:latin typeface="Barlow Condensed" panose="00000506000000000000" pitchFamily="2" charset="0"/>
                      <a:ea typeface="+mn-ea"/>
                      <a:cs typeface="+mn-cs"/>
                    </a:rPr>
                    <a:t>(0.57” / 1.45 cm tall)</a:t>
                  </a:r>
                </a:p>
              </p:txBody>
            </p:sp>
          </p:grpSp>
          <p:grpSp>
            <p:nvGrpSpPr>
              <p:cNvPr id="167" name="Group 166">
                <a:extLst>
                  <a:ext uri="{FF2B5EF4-FFF2-40B4-BE49-F238E27FC236}">
                    <a16:creationId xmlns:a16="http://schemas.microsoft.com/office/drawing/2014/main" id="{387E8B4E-C362-4027-8470-4EB87092DF9C}"/>
                  </a:ext>
                </a:extLst>
              </p:cNvPr>
              <p:cNvGrpSpPr/>
              <p:nvPr userDrawn="1"/>
            </p:nvGrpSpPr>
            <p:grpSpPr>
              <a:xfrm>
                <a:off x="12514707" y="1607324"/>
                <a:ext cx="54864" cy="4797667"/>
                <a:chOff x="12514707" y="1607324"/>
                <a:chExt cx="54864" cy="4797667"/>
              </a:xfrm>
            </p:grpSpPr>
            <p:sp>
              <p:nvSpPr>
                <p:cNvPr id="168" name="Rectangle 167">
                  <a:extLst>
                    <a:ext uri="{FF2B5EF4-FFF2-40B4-BE49-F238E27FC236}">
                      <a16:creationId xmlns:a16="http://schemas.microsoft.com/office/drawing/2014/main" id="{EB2EA5F7-954E-4A4A-AAF3-501B0E06123D}"/>
                    </a:ext>
                  </a:extLst>
                </p:cNvPr>
                <p:cNvSpPr/>
                <p:nvPr userDrawn="1"/>
              </p:nvSpPr>
              <p:spPr>
                <a:xfrm>
                  <a:off x="12514707" y="1607324"/>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1</a:t>
                  </a:r>
                </a:p>
              </p:txBody>
            </p:sp>
            <p:sp>
              <p:nvSpPr>
                <p:cNvPr id="169" name="Rectangle 168">
                  <a:extLst>
                    <a:ext uri="{FF2B5EF4-FFF2-40B4-BE49-F238E27FC236}">
                      <a16:creationId xmlns:a16="http://schemas.microsoft.com/office/drawing/2014/main" id="{186DED2D-B945-4FD2-89B0-76AEA2C9F340}"/>
                    </a:ext>
                  </a:extLst>
                </p:cNvPr>
                <p:cNvSpPr/>
                <p:nvPr userDrawn="1"/>
              </p:nvSpPr>
              <p:spPr>
                <a:xfrm>
                  <a:off x="12514707" y="2231781"/>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2</a:t>
                  </a:r>
                </a:p>
              </p:txBody>
            </p:sp>
            <p:sp>
              <p:nvSpPr>
                <p:cNvPr id="171" name="Rectangle 170">
                  <a:extLst>
                    <a:ext uri="{FF2B5EF4-FFF2-40B4-BE49-F238E27FC236}">
                      <a16:creationId xmlns:a16="http://schemas.microsoft.com/office/drawing/2014/main" id="{18C73F64-E8B2-4619-A402-351704785582}"/>
                    </a:ext>
                  </a:extLst>
                </p:cNvPr>
                <p:cNvSpPr/>
                <p:nvPr userDrawn="1"/>
              </p:nvSpPr>
              <p:spPr>
                <a:xfrm>
                  <a:off x="12514707" y="2856238"/>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3</a:t>
                  </a:r>
                </a:p>
              </p:txBody>
            </p:sp>
            <p:sp>
              <p:nvSpPr>
                <p:cNvPr id="174" name="Rectangle 173">
                  <a:extLst>
                    <a:ext uri="{FF2B5EF4-FFF2-40B4-BE49-F238E27FC236}">
                      <a16:creationId xmlns:a16="http://schemas.microsoft.com/office/drawing/2014/main" id="{D6531FA6-18DF-46D3-BFAC-F760943CC9C2}"/>
                    </a:ext>
                  </a:extLst>
                </p:cNvPr>
                <p:cNvSpPr/>
                <p:nvPr userDrawn="1"/>
              </p:nvSpPr>
              <p:spPr>
                <a:xfrm>
                  <a:off x="12514707" y="3480695"/>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4</a:t>
                  </a:r>
                </a:p>
              </p:txBody>
            </p:sp>
            <p:sp>
              <p:nvSpPr>
                <p:cNvPr id="176" name="Rectangle 175">
                  <a:extLst>
                    <a:ext uri="{FF2B5EF4-FFF2-40B4-BE49-F238E27FC236}">
                      <a16:creationId xmlns:a16="http://schemas.microsoft.com/office/drawing/2014/main" id="{3D6CD6ED-9BC8-49C4-ACF5-FD97FD387258}"/>
                    </a:ext>
                  </a:extLst>
                </p:cNvPr>
                <p:cNvSpPr/>
                <p:nvPr userDrawn="1"/>
              </p:nvSpPr>
              <p:spPr>
                <a:xfrm>
                  <a:off x="12514707" y="4105152"/>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5</a:t>
                  </a:r>
                </a:p>
              </p:txBody>
            </p:sp>
            <p:sp>
              <p:nvSpPr>
                <p:cNvPr id="177" name="Rectangle 176">
                  <a:extLst>
                    <a:ext uri="{FF2B5EF4-FFF2-40B4-BE49-F238E27FC236}">
                      <a16:creationId xmlns:a16="http://schemas.microsoft.com/office/drawing/2014/main" id="{71B83054-29EA-429E-883A-9604B4DC00FC}"/>
                    </a:ext>
                  </a:extLst>
                </p:cNvPr>
                <p:cNvSpPr/>
                <p:nvPr userDrawn="1"/>
              </p:nvSpPr>
              <p:spPr>
                <a:xfrm>
                  <a:off x="12514707" y="4729609"/>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6</a:t>
                  </a:r>
                </a:p>
              </p:txBody>
            </p:sp>
            <p:sp>
              <p:nvSpPr>
                <p:cNvPr id="178" name="Rectangle 177">
                  <a:extLst>
                    <a:ext uri="{FF2B5EF4-FFF2-40B4-BE49-F238E27FC236}">
                      <a16:creationId xmlns:a16="http://schemas.microsoft.com/office/drawing/2014/main" id="{3B5C1683-7AD4-4B1D-9C8E-8A7FCF50D82C}"/>
                    </a:ext>
                  </a:extLst>
                </p:cNvPr>
                <p:cNvSpPr/>
                <p:nvPr userDrawn="1"/>
              </p:nvSpPr>
              <p:spPr>
                <a:xfrm>
                  <a:off x="12514707" y="5354066"/>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7 </a:t>
                  </a:r>
                  <a:r>
                    <a:rPr kumimoji="0" lang="en-GB"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(0.57” / 1.45 cm tall)</a:t>
                  </a:r>
                  <a:endParaRPr lang="en-GB" sz="1200" dirty="0">
                    <a:solidFill>
                      <a:srgbClr val="012A2D"/>
                    </a:solidFill>
                  </a:endParaRPr>
                </a:p>
              </p:txBody>
            </p:sp>
            <p:sp>
              <p:nvSpPr>
                <p:cNvPr id="179" name="Rectangle 178">
                  <a:extLst>
                    <a:ext uri="{FF2B5EF4-FFF2-40B4-BE49-F238E27FC236}">
                      <a16:creationId xmlns:a16="http://schemas.microsoft.com/office/drawing/2014/main" id="{7065EA24-94C0-404E-9043-43D6FE9F30B7}"/>
                    </a:ext>
                  </a:extLst>
                </p:cNvPr>
                <p:cNvSpPr/>
                <p:nvPr userDrawn="1"/>
              </p:nvSpPr>
              <p:spPr>
                <a:xfrm>
                  <a:off x="12514707" y="5984367"/>
                  <a:ext cx="54864" cy="42062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marR="0" lvl="0" indent="0" algn="l" defTabSz="914400" eaLnBrk="1" fontAlgn="auto" latinLnBrk="0" hangingPunct="1">
                    <a:lnSpc>
                      <a:spcPct val="100000"/>
                    </a:lnSpc>
                    <a:spcBef>
                      <a:spcPts val="1200"/>
                    </a:spcBef>
                    <a:spcAft>
                      <a:spcPts val="300"/>
                    </a:spcAft>
                    <a:buClrTx/>
                    <a:buSzTx/>
                    <a:buFontTx/>
                    <a:buNone/>
                    <a:tabLst/>
                    <a:defRPr/>
                  </a:pPr>
                  <a:r>
                    <a:rPr lang="en-GB" sz="1200" dirty="0">
                      <a:solidFill>
                        <a:srgbClr val="012A2D"/>
                      </a:solidFill>
                    </a:rPr>
                    <a:t>8</a:t>
                  </a:r>
                  <a:r>
                    <a:rPr kumimoji="0" lang="en-GB" sz="1200" b="0" i="0" u="none" strike="noStrike" kern="0" cap="none" spc="0" normalizeH="0" baseline="0" noProof="0" dirty="0">
                      <a:ln>
                        <a:noFill/>
                      </a:ln>
                      <a:solidFill>
                        <a:srgbClr val="012A2D"/>
                      </a:solidFill>
                      <a:effectLst/>
                      <a:uLnTx/>
                      <a:uFillTx/>
                      <a:latin typeface="Calibre"/>
                      <a:ea typeface="+mn-ea"/>
                      <a:cs typeface="+mn-cs"/>
                    </a:rPr>
                    <a:t> </a:t>
                  </a:r>
                  <a:r>
                    <a:rPr kumimoji="0" lang="en-GB"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(0.46” / 1.17 cm tall)</a:t>
                  </a:r>
                </a:p>
              </p:txBody>
            </p:sp>
          </p:grpSp>
        </p:grpSp>
      </p:grpSp>
    </p:spTree>
    <p:extLst>
      <p:ext uri="{BB962C8B-B14F-4D97-AF65-F5344CB8AC3E}">
        <p14:creationId xmlns:p14="http://schemas.microsoft.com/office/powerpoint/2010/main" val="2288608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Lst>
  <p:hf hdr="0" dt="0"/>
  <p:txStyles>
    <p:titleStyle>
      <a:lvl1pPr eaLnBrk="1" hangingPunct="1">
        <a:lnSpc>
          <a:spcPct val="90000"/>
        </a:lnSpc>
        <a:defRPr sz="2800" kern="1200" baseline="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p:bodyStyle>
    <p:otherStyle>
      <a:lvl1pPr marL="0" eaLnBrk="1" hangingPunct="1">
        <a:defRPr sz="1200" kern="1200">
          <a:latin typeface="+mn-lt"/>
          <a:ea typeface="+mn-ea"/>
          <a:cs typeface="+mn-cs"/>
        </a:defRPr>
      </a:lvl1pPr>
      <a:lvl2pPr marL="0" eaLnBrk="1" hangingPunct="1">
        <a:defRPr sz="1000" kern="1200">
          <a:latin typeface="+mn-lt"/>
          <a:ea typeface="+mn-ea"/>
          <a:cs typeface="+mn-cs"/>
        </a:defRPr>
      </a:lvl2pPr>
      <a:lvl3pPr marL="114300" indent="-114300" eaLnBrk="1" hangingPunct="1">
        <a:buFont typeface="+mn-lt" panose="04000400000000000000" pitchFamily="82" charset="0"/>
        <a:buChar char="–"/>
        <a:defRPr sz="1000" kern="1200">
          <a:latin typeface="+mn-lt"/>
          <a:ea typeface="+mn-ea"/>
          <a:cs typeface="+mn-cs"/>
        </a:defRPr>
      </a:lvl3pPr>
      <a:lvl4pPr marL="228600" indent="-114300" eaLnBrk="1" hangingPunct="1">
        <a:buFont typeface="+mn-lt" panose="04000400000000000000" pitchFamily="82" charset="0"/>
        <a:buChar char="–"/>
        <a:defRPr sz="1000" kern="1000">
          <a:latin typeface="+mn-lt"/>
          <a:ea typeface="+mn-ea"/>
          <a:cs typeface="+mn-cs"/>
        </a:defRPr>
      </a:lvl4pPr>
      <a:lvl5pPr marL="342900" indent="-114300" eaLnBrk="1" hangingPunct="1">
        <a:buFont typeface="+mn-lt" panose="04000400000000000000" pitchFamily="82" charset="0"/>
        <a:buChar char="–"/>
        <a:defRPr sz="900" kern="1000">
          <a:latin typeface="+mn-lt"/>
          <a:ea typeface="+mn-ea"/>
          <a:cs typeface="+mn-cs"/>
        </a:defRPr>
      </a:lvl5pPr>
      <a:lvl6pPr marL="0" eaLnBrk="1" hangingPunct="1">
        <a:defRPr sz="900" kern="900">
          <a:latin typeface="+mn-lt"/>
          <a:ea typeface="+mn-ea"/>
          <a:cs typeface="+mn-cs"/>
        </a:defRPr>
      </a:lvl6pPr>
      <a:lvl7pPr marL="0" eaLnBrk="1" hangingPunct="1">
        <a:defRPr sz="900" kern="900">
          <a:latin typeface="+mn-lt"/>
          <a:ea typeface="+mn-ea"/>
          <a:cs typeface="+mn-cs"/>
        </a:defRPr>
      </a:lvl7pPr>
      <a:lvl8pPr marL="0" eaLnBrk="1" hangingPunct="1">
        <a:defRPr sz="900" kern="900">
          <a:latin typeface="+mn-lt"/>
          <a:ea typeface="+mn-ea"/>
          <a:cs typeface="+mn-cs"/>
        </a:defRPr>
      </a:lvl8pPr>
      <a:lvl9pPr marL="0" eaLnBrk="1" hangingPunct="1">
        <a:defRPr sz="900" kern="900">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orient="horz" pos="222">
          <p15:clr>
            <a:srgbClr val="F26B43"/>
          </p15:clr>
        </p15:guide>
        <p15:guide id="3" pos="7421">
          <p15:clr>
            <a:srgbClr val="F26B43"/>
          </p15:clr>
        </p15:guide>
        <p15:guide id="4" pos="7680">
          <p15:clr>
            <a:srgbClr val="F26B43"/>
          </p15:clr>
        </p15:guide>
        <p15:guide id="5" pos="579">
          <p15:clr>
            <a:srgbClr val="F26B43"/>
          </p15:clr>
        </p15:guide>
        <p15:guide id="6" pos="643">
          <p15:clr>
            <a:srgbClr val="F26B43"/>
          </p15:clr>
        </p15:guide>
        <p15:guide id="7" pos="902">
          <p15:clr>
            <a:srgbClr val="F26B43"/>
          </p15:clr>
        </p15:guide>
        <p15:guide id="8" pos="965">
          <p15:clr>
            <a:srgbClr val="F26B43"/>
          </p15:clr>
        </p15:guide>
        <p15:guide id="9" pos="1225">
          <p15:clr>
            <a:srgbClr val="F26B43"/>
          </p15:clr>
        </p15:guide>
        <p15:guide id="10" pos="1288">
          <p15:clr>
            <a:srgbClr val="F26B43"/>
          </p15:clr>
        </p15:guide>
        <p15:guide id="11" pos="1548">
          <p15:clr>
            <a:srgbClr val="F26B43"/>
          </p15:clr>
        </p15:guide>
        <p15:guide id="12" pos="1611">
          <p15:clr>
            <a:srgbClr val="F26B43"/>
          </p15:clr>
        </p15:guide>
        <p15:guide id="13" pos="1870">
          <p15:clr>
            <a:srgbClr val="F26B43"/>
          </p15:clr>
        </p15:guide>
        <p15:guide id="14" pos="1934">
          <p15:clr>
            <a:srgbClr val="F26B43"/>
          </p15:clr>
        </p15:guide>
        <p15:guide id="15" pos="2193">
          <p15:clr>
            <a:srgbClr val="F26B43"/>
          </p15:clr>
        </p15:guide>
        <p15:guide id="16" pos="2257">
          <p15:clr>
            <a:srgbClr val="F26B43"/>
          </p15:clr>
        </p15:guide>
        <p15:guide id="17" pos="2516">
          <p15:clr>
            <a:srgbClr val="F26B43"/>
          </p15:clr>
        </p15:guide>
        <p15:guide id="18" pos="2579">
          <p15:clr>
            <a:srgbClr val="F26B43"/>
          </p15:clr>
        </p15:guide>
        <p15:guide id="19" pos="2839">
          <p15:clr>
            <a:srgbClr val="F26B43"/>
          </p15:clr>
        </p15:guide>
        <p15:guide id="20" pos="2902">
          <p15:clr>
            <a:srgbClr val="F26B43"/>
          </p15:clr>
        </p15:guide>
        <p15:guide id="21" pos="3162">
          <p15:clr>
            <a:srgbClr val="F26B43"/>
          </p15:clr>
        </p15:guide>
        <p15:guide id="22" pos="3225">
          <p15:clr>
            <a:srgbClr val="F26B43"/>
          </p15:clr>
        </p15:guide>
        <p15:guide id="23" pos="3485">
          <p15:clr>
            <a:srgbClr val="F26B43"/>
          </p15:clr>
        </p15:guide>
        <p15:guide id="24" pos="3548">
          <p15:clr>
            <a:srgbClr val="F26B43"/>
          </p15:clr>
        </p15:guide>
        <p15:guide id="25" pos="3807">
          <p15:clr>
            <a:srgbClr val="F26B43"/>
          </p15:clr>
        </p15:guide>
        <p15:guide id="26" pos="3871">
          <p15:clr>
            <a:srgbClr val="F26B43"/>
          </p15:clr>
        </p15:guide>
        <p15:guide id="27" pos="4130">
          <p15:clr>
            <a:srgbClr val="F26B43"/>
          </p15:clr>
        </p15:guide>
        <p15:guide id="28" pos="4193">
          <p15:clr>
            <a:srgbClr val="F26B43"/>
          </p15:clr>
        </p15:guide>
        <p15:guide id="29" pos="4453">
          <p15:clr>
            <a:srgbClr val="F26B43"/>
          </p15:clr>
        </p15:guide>
        <p15:guide id="30" pos="4516">
          <p15:clr>
            <a:srgbClr val="F26B43"/>
          </p15:clr>
        </p15:guide>
        <p15:guide id="31" pos="4776">
          <p15:clr>
            <a:srgbClr val="F26B43"/>
          </p15:clr>
        </p15:guide>
        <p15:guide id="32" pos="4839">
          <p15:clr>
            <a:srgbClr val="F26B43"/>
          </p15:clr>
        </p15:guide>
        <p15:guide id="33" pos="5099">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7">
          <p15:clr>
            <a:srgbClr val="F26B43"/>
          </p15:clr>
        </p15:guide>
        <p15:guide id="39" pos="6067">
          <p15:clr>
            <a:srgbClr val="F26B43"/>
          </p15:clr>
        </p15:guide>
        <p15:guide id="40" pos="6130">
          <p15:clr>
            <a:srgbClr val="F26B43"/>
          </p15:clr>
        </p15:guide>
        <p15:guide id="41" pos="6390">
          <p15:clr>
            <a:srgbClr val="F26B43"/>
          </p15:clr>
        </p15:guide>
        <p15:guide id="42" pos="6453">
          <p15:clr>
            <a:srgbClr val="F26B43"/>
          </p15:clr>
        </p15:guide>
        <p15:guide id="43" pos="6713">
          <p15:clr>
            <a:srgbClr val="F26B43"/>
          </p15:clr>
        </p15:guide>
        <p15:guide id="44" pos="6776">
          <p15:clr>
            <a:srgbClr val="F26B43"/>
          </p15:clr>
        </p15:guide>
        <p15:guide id="45" pos="7035">
          <p15:clr>
            <a:srgbClr val="F26B43"/>
          </p15:clr>
        </p15:guide>
        <p15:guide id="46" pos="7099">
          <p15:clr>
            <a:srgbClr val="F26B43"/>
          </p15:clr>
        </p15:guide>
        <p15:guide id="47" pos="7358">
          <p15:clr>
            <a:srgbClr val="F26B43"/>
          </p15:clr>
        </p15:guide>
        <p15:guide id="49" orient="horz" pos="944">
          <p15:clr>
            <a:srgbClr val="F26B43"/>
          </p15:clr>
        </p15:guide>
        <p15:guide id="50" orient="horz" pos="1008">
          <p15:clr>
            <a:srgbClr val="F26B43"/>
          </p15:clr>
        </p15:guide>
        <p15:guide id="51" orient="horz" pos="1339">
          <p15:clr>
            <a:srgbClr val="F26B43"/>
          </p15:clr>
        </p15:guide>
        <p15:guide id="52" orient="horz" pos="1402">
          <p15:clr>
            <a:srgbClr val="F26B43"/>
          </p15:clr>
        </p15:guide>
        <p15:guide id="53" orient="horz" pos="1733">
          <p15:clr>
            <a:srgbClr val="F26B43"/>
          </p15:clr>
        </p15:guide>
        <p15:guide id="54" orient="horz" pos="1797">
          <p15:clr>
            <a:srgbClr val="F26B43"/>
          </p15:clr>
        </p15:guide>
        <p15:guide id="55" orient="horz" pos="2128">
          <p15:clr>
            <a:srgbClr val="F26B43"/>
          </p15:clr>
        </p15:guide>
        <p15:guide id="56" orient="horz" pos="2191">
          <p15:clr>
            <a:srgbClr val="F26B43"/>
          </p15:clr>
        </p15:guide>
        <p15:guide id="57" orient="horz" pos="2522">
          <p15:clr>
            <a:srgbClr val="F26B43"/>
          </p15:clr>
        </p15:guide>
        <p15:guide id="58" orient="horz" pos="2586">
          <p15:clr>
            <a:srgbClr val="F26B43"/>
          </p15:clr>
        </p15:guide>
        <p15:guide id="59" orient="horz" pos="2917">
          <p15:clr>
            <a:srgbClr val="F26B43"/>
          </p15:clr>
        </p15:guide>
        <p15:guide id="60" orient="horz" pos="2980">
          <p15:clr>
            <a:srgbClr val="F26B43"/>
          </p15:clr>
        </p15:guide>
        <p15:guide id="61" orient="horz" pos="3311">
          <p15:clr>
            <a:srgbClr val="F26B43"/>
          </p15:clr>
        </p15:guide>
        <p15:guide id="62" orient="horz" pos="3375">
          <p15:clr>
            <a:srgbClr val="F26B43"/>
          </p15:clr>
        </p15:guide>
        <p15:guide id="63" orient="horz" pos="552">
          <p15:clr>
            <a:srgbClr val="F26B43"/>
          </p15:clr>
        </p15:guide>
        <p15:guide id="64" orient="horz" pos="613">
          <p15:clr>
            <a:srgbClr val="F26B43"/>
          </p15:clr>
        </p15:guide>
        <p15:guide id="65" orient="horz" pos="4098">
          <p15:clr>
            <a:srgbClr val="F26B43"/>
          </p15:clr>
        </p15:guide>
        <p15:guide id="66" orient="horz" pos="4320">
          <p15:clr>
            <a:srgbClr val="F26B43"/>
          </p15:clr>
        </p15:guide>
        <p15:guide id="67" orient="horz" pos="3706">
          <p15:clr>
            <a:srgbClr val="F26B43"/>
          </p15:clr>
        </p15:guide>
        <p15:guide id="68" orient="horz" pos="3768">
          <p15:clr>
            <a:srgbClr val="F26B43"/>
          </p15:clr>
        </p15:guide>
        <p15:guide id="69" pos="320">
          <p15:clr>
            <a:srgbClr val="F26B43"/>
          </p15:clr>
        </p15:guide>
        <p15:guide id="70" orient="horz" pos="285">
          <p15:clr>
            <a:srgbClr val="F26B43"/>
          </p15:clr>
        </p15:guide>
        <p15:guide id="71" pos="259">
          <p15:clr>
            <a:srgbClr val="F26B43"/>
          </p15:clr>
        </p15:guide>
        <p15:guide id="72" orient="horz" pos="40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Revised Grid" hidden="1">
            <a:extLst>
              <a:ext uri="{FF2B5EF4-FFF2-40B4-BE49-F238E27FC236}">
                <a16:creationId xmlns:a16="http://schemas.microsoft.com/office/drawing/2014/main" id="{40D5A349-09EA-47CD-92F0-BDB9254C6FC5}"/>
              </a:ext>
            </a:extLst>
          </p:cNvPr>
          <p:cNvGrpSpPr/>
          <p:nvPr userDrawn="1"/>
        </p:nvGrpSpPr>
        <p:grpSpPr>
          <a:xfrm>
            <a:off x="-2" y="0"/>
            <a:ext cx="12192002" cy="6858000"/>
            <a:chOff x="-2" y="0"/>
            <a:chExt cx="12192002" cy="6858000"/>
          </a:xfrm>
        </p:grpSpPr>
        <p:sp>
          <p:nvSpPr>
            <p:cNvPr id="128" name="Rectangle 127">
              <a:extLst>
                <a:ext uri="{FF2B5EF4-FFF2-40B4-BE49-F238E27FC236}">
                  <a16:creationId xmlns:a16="http://schemas.microsoft.com/office/drawing/2014/main" id="{7FD1F024-68D9-41EE-AE55-7A3797E8EB8F}"/>
                </a:ext>
              </a:extLst>
            </p:cNvPr>
            <p:cNvSpPr/>
            <p:nvPr userDrawn="1"/>
          </p:nvSpPr>
          <p:spPr>
            <a:xfrm>
              <a:off x="11782424" y="0"/>
              <a:ext cx="409576"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0" name="Rectangle 129">
              <a:extLst>
                <a:ext uri="{FF2B5EF4-FFF2-40B4-BE49-F238E27FC236}">
                  <a16:creationId xmlns:a16="http://schemas.microsoft.com/office/drawing/2014/main" id="{192A3B52-ED93-496C-BC02-3F1B37908847}"/>
                </a:ext>
              </a:extLst>
            </p:cNvPr>
            <p:cNvSpPr/>
            <p:nvPr userDrawn="1"/>
          </p:nvSpPr>
          <p:spPr>
            <a:xfrm>
              <a:off x="92041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1" name="Rectangle 130">
              <a:extLst>
                <a:ext uri="{FF2B5EF4-FFF2-40B4-BE49-F238E27FC236}">
                  <a16:creationId xmlns:a16="http://schemas.microsoft.com/office/drawing/2014/main" id="{E69B75DB-CF66-403F-A1C7-9FAFD772037E}"/>
                </a:ext>
              </a:extLst>
            </p:cNvPr>
            <p:cNvSpPr/>
            <p:nvPr userDrawn="1"/>
          </p:nvSpPr>
          <p:spPr>
            <a:xfrm>
              <a:off x="143286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2" name="Rectangle 131">
              <a:extLst>
                <a:ext uri="{FF2B5EF4-FFF2-40B4-BE49-F238E27FC236}">
                  <a16:creationId xmlns:a16="http://schemas.microsoft.com/office/drawing/2014/main" id="{5BC723CD-6EEB-4635-A055-D5E5E2F2E16C}"/>
                </a:ext>
              </a:extLst>
            </p:cNvPr>
            <p:cNvSpPr/>
            <p:nvPr userDrawn="1"/>
          </p:nvSpPr>
          <p:spPr>
            <a:xfrm>
              <a:off x="194530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3" name="Rectangle 132">
              <a:extLst>
                <a:ext uri="{FF2B5EF4-FFF2-40B4-BE49-F238E27FC236}">
                  <a16:creationId xmlns:a16="http://schemas.microsoft.com/office/drawing/2014/main" id="{41DD2B6A-F957-4D03-A677-40B7B9E0C501}"/>
                </a:ext>
              </a:extLst>
            </p:cNvPr>
            <p:cNvSpPr/>
            <p:nvPr userDrawn="1"/>
          </p:nvSpPr>
          <p:spPr>
            <a:xfrm>
              <a:off x="245775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4" name="Rectangle 133">
              <a:extLst>
                <a:ext uri="{FF2B5EF4-FFF2-40B4-BE49-F238E27FC236}">
                  <a16:creationId xmlns:a16="http://schemas.microsoft.com/office/drawing/2014/main" id="{E09D14ED-EC22-47DE-9CCF-B61DB9B2A518}"/>
                </a:ext>
              </a:extLst>
            </p:cNvPr>
            <p:cNvSpPr/>
            <p:nvPr userDrawn="1"/>
          </p:nvSpPr>
          <p:spPr>
            <a:xfrm>
              <a:off x="297020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5" name="Rectangle 134">
              <a:extLst>
                <a:ext uri="{FF2B5EF4-FFF2-40B4-BE49-F238E27FC236}">
                  <a16:creationId xmlns:a16="http://schemas.microsoft.com/office/drawing/2014/main" id="{9CC243E3-B536-42DB-A4D7-19C88EA31B5A}"/>
                </a:ext>
              </a:extLst>
            </p:cNvPr>
            <p:cNvSpPr/>
            <p:nvPr userDrawn="1"/>
          </p:nvSpPr>
          <p:spPr>
            <a:xfrm>
              <a:off x="348265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6" name="Rectangle 135">
              <a:extLst>
                <a:ext uri="{FF2B5EF4-FFF2-40B4-BE49-F238E27FC236}">
                  <a16:creationId xmlns:a16="http://schemas.microsoft.com/office/drawing/2014/main" id="{A57FF7C2-44AB-4FDE-A52E-68E4FBEB0AAD}"/>
                </a:ext>
              </a:extLst>
            </p:cNvPr>
            <p:cNvSpPr/>
            <p:nvPr userDrawn="1"/>
          </p:nvSpPr>
          <p:spPr>
            <a:xfrm>
              <a:off x="399510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7" name="Rectangle 136">
              <a:extLst>
                <a:ext uri="{FF2B5EF4-FFF2-40B4-BE49-F238E27FC236}">
                  <a16:creationId xmlns:a16="http://schemas.microsoft.com/office/drawing/2014/main" id="{CE9D51E0-83FA-44B9-A096-0BAABF3324BA}"/>
                </a:ext>
              </a:extLst>
            </p:cNvPr>
            <p:cNvSpPr/>
            <p:nvPr userDrawn="1"/>
          </p:nvSpPr>
          <p:spPr>
            <a:xfrm>
              <a:off x="450755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8" name="Rectangle 137">
              <a:extLst>
                <a:ext uri="{FF2B5EF4-FFF2-40B4-BE49-F238E27FC236}">
                  <a16:creationId xmlns:a16="http://schemas.microsoft.com/office/drawing/2014/main" id="{759A6952-75EA-4006-BFEE-A8D5EACBEB8E}"/>
                </a:ext>
              </a:extLst>
            </p:cNvPr>
            <p:cNvSpPr/>
            <p:nvPr userDrawn="1"/>
          </p:nvSpPr>
          <p:spPr>
            <a:xfrm>
              <a:off x="502000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9" name="Rectangle 138">
              <a:extLst>
                <a:ext uri="{FF2B5EF4-FFF2-40B4-BE49-F238E27FC236}">
                  <a16:creationId xmlns:a16="http://schemas.microsoft.com/office/drawing/2014/main" id="{96AADF5F-0499-449B-8747-88B8506BE02A}"/>
                </a:ext>
              </a:extLst>
            </p:cNvPr>
            <p:cNvSpPr/>
            <p:nvPr userDrawn="1"/>
          </p:nvSpPr>
          <p:spPr>
            <a:xfrm>
              <a:off x="553245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0" name="Rectangle 139">
              <a:extLst>
                <a:ext uri="{FF2B5EF4-FFF2-40B4-BE49-F238E27FC236}">
                  <a16:creationId xmlns:a16="http://schemas.microsoft.com/office/drawing/2014/main" id="{B9151978-45CD-461E-B011-A990B422E3A9}"/>
                </a:ext>
              </a:extLst>
            </p:cNvPr>
            <p:cNvSpPr/>
            <p:nvPr userDrawn="1"/>
          </p:nvSpPr>
          <p:spPr>
            <a:xfrm>
              <a:off x="604490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1" name="Rectangle 140">
              <a:extLst>
                <a:ext uri="{FF2B5EF4-FFF2-40B4-BE49-F238E27FC236}">
                  <a16:creationId xmlns:a16="http://schemas.microsoft.com/office/drawing/2014/main" id="{FAF5CEEA-4D46-48C2-99A8-5DFA12AC103D}"/>
                </a:ext>
              </a:extLst>
            </p:cNvPr>
            <p:cNvSpPr/>
            <p:nvPr userDrawn="1"/>
          </p:nvSpPr>
          <p:spPr>
            <a:xfrm>
              <a:off x="655735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2" name="Rectangle 141">
              <a:extLst>
                <a:ext uri="{FF2B5EF4-FFF2-40B4-BE49-F238E27FC236}">
                  <a16:creationId xmlns:a16="http://schemas.microsoft.com/office/drawing/2014/main" id="{A7B2740F-04C2-4A3D-927E-404F03E7595F}"/>
                </a:ext>
              </a:extLst>
            </p:cNvPr>
            <p:cNvSpPr/>
            <p:nvPr userDrawn="1"/>
          </p:nvSpPr>
          <p:spPr>
            <a:xfrm>
              <a:off x="706979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3" name="Rectangle 142">
              <a:extLst>
                <a:ext uri="{FF2B5EF4-FFF2-40B4-BE49-F238E27FC236}">
                  <a16:creationId xmlns:a16="http://schemas.microsoft.com/office/drawing/2014/main" id="{BCE2FC30-5ADB-4B87-A94C-B2DC8CD00050}"/>
                </a:ext>
              </a:extLst>
            </p:cNvPr>
            <p:cNvSpPr/>
            <p:nvPr userDrawn="1"/>
          </p:nvSpPr>
          <p:spPr>
            <a:xfrm>
              <a:off x="758224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4" name="Rectangle 143">
              <a:extLst>
                <a:ext uri="{FF2B5EF4-FFF2-40B4-BE49-F238E27FC236}">
                  <a16:creationId xmlns:a16="http://schemas.microsoft.com/office/drawing/2014/main" id="{88D366A8-5332-47E5-9DCF-8093A122ABD4}"/>
                </a:ext>
              </a:extLst>
            </p:cNvPr>
            <p:cNvSpPr/>
            <p:nvPr userDrawn="1"/>
          </p:nvSpPr>
          <p:spPr>
            <a:xfrm>
              <a:off x="809469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5" name="Rectangle 144">
              <a:extLst>
                <a:ext uri="{FF2B5EF4-FFF2-40B4-BE49-F238E27FC236}">
                  <a16:creationId xmlns:a16="http://schemas.microsoft.com/office/drawing/2014/main" id="{2B08E73A-2A02-4F1E-8D73-D04CE6F6D7C9}"/>
                </a:ext>
              </a:extLst>
            </p:cNvPr>
            <p:cNvSpPr/>
            <p:nvPr userDrawn="1"/>
          </p:nvSpPr>
          <p:spPr>
            <a:xfrm>
              <a:off x="860714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6" name="Rectangle 145">
              <a:extLst>
                <a:ext uri="{FF2B5EF4-FFF2-40B4-BE49-F238E27FC236}">
                  <a16:creationId xmlns:a16="http://schemas.microsoft.com/office/drawing/2014/main" id="{D460EBA2-54A5-4465-835F-A6B4BCF739B5}"/>
                </a:ext>
              </a:extLst>
            </p:cNvPr>
            <p:cNvSpPr/>
            <p:nvPr userDrawn="1"/>
          </p:nvSpPr>
          <p:spPr>
            <a:xfrm>
              <a:off x="911959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7" name="Rectangle 146">
              <a:extLst>
                <a:ext uri="{FF2B5EF4-FFF2-40B4-BE49-F238E27FC236}">
                  <a16:creationId xmlns:a16="http://schemas.microsoft.com/office/drawing/2014/main" id="{C80E8C01-E64E-4413-BAE2-91A570AD9574}"/>
                </a:ext>
              </a:extLst>
            </p:cNvPr>
            <p:cNvSpPr/>
            <p:nvPr userDrawn="1"/>
          </p:nvSpPr>
          <p:spPr>
            <a:xfrm>
              <a:off x="963204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8" name="Rectangle 147">
              <a:extLst>
                <a:ext uri="{FF2B5EF4-FFF2-40B4-BE49-F238E27FC236}">
                  <a16:creationId xmlns:a16="http://schemas.microsoft.com/office/drawing/2014/main" id="{4C781C87-E5B5-4699-9863-ED4EE1F62AD1}"/>
                </a:ext>
              </a:extLst>
            </p:cNvPr>
            <p:cNvSpPr/>
            <p:nvPr userDrawn="1"/>
          </p:nvSpPr>
          <p:spPr>
            <a:xfrm>
              <a:off x="1014449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9" name="Rectangle 148">
              <a:extLst>
                <a:ext uri="{FF2B5EF4-FFF2-40B4-BE49-F238E27FC236}">
                  <a16:creationId xmlns:a16="http://schemas.microsoft.com/office/drawing/2014/main" id="{DCF1D9D4-8D5D-4D04-AE67-17DE2551E116}"/>
                </a:ext>
              </a:extLst>
            </p:cNvPr>
            <p:cNvSpPr/>
            <p:nvPr userDrawn="1"/>
          </p:nvSpPr>
          <p:spPr>
            <a:xfrm>
              <a:off x="1065694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0" name="Rectangle 149">
              <a:extLst>
                <a:ext uri="{FF2B5EF4-FFF2-40B4-BE49-F238E27FC236}">
                  <a16:creationId xmlns:a16="http://schemas.microsoft.com/office/drawing/2014/main" id="{20BFFB2E-577F-42EA-A727-7FC53BA957F0}"/>
                </a:ext>
              </a:extLst>
            </p:cNvPr>
            <p:cNvSpPr/>
            <p:nvPr userDrawn="1"/>
          </p:nvSpPr>
          <p:spPr>
            <a:xfrm>
              <a:off x="1116939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1" name="Rectangle 150">
              <a:extLst>
                <a:ext uri="{FF2B5EF4-FFF2-40B4-BE49-F238E27FC236}">
                  <a16:creationId xmlns:a16="http://schemas.microsoft.com/office/drawing/2014/main" id="{B10A0499-CCDC-4C98-962C-98F02BA63DBF}"/>
                </a:ext>
              </a:extLst>
            </p:cNvPr>
            <p:cNvSpPr/>
            <p:nvPr userDrawn="1"/>
          </p:nvSpPr>
          <p:spPr>
            <a:xfrm>
              <a:off x="1168184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2" name="Rectangle 1">
              <a:extLst>
                <a:ext uri="{FF2B5EF4-FFF2-40B4-BE49-F238E27FC236}">
                  <a16:creationId xmlns:a16="http://schemas.microsoft.com/office/drawing/2014/main" id="{1F2E5F9A-FAFC-4685-AB96-6D8CFFCC3A11}"/>
                </a:ext>
              </a:extLst>
            </p:cNvPr>
            <p:cNvSpPr/>
            <p:nvPr userDrawn="1"/>
          </p:nvSpPr>
          <p:spPr>
            <a:xfrm>
              <a:off x="-2" y="0"/>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6" name="Rectangle 155">
              <a:extLst>
                <a:ext uri="{FF2B5EF4-FFF2-40B4-BE49-F238E27FC236}">
                  <a16:creationId xmlns:a16="http://schemas.microsoft.com/office/drawing/2014/main" id="{2C45F6DD-57AA-4B23-A232-BC495AF23A85}"/>
                </a:ext>
              </a:extLst>
            </p:cNvPr>
            <p:cNvSpPr/>
            <p:nvPr userDrawn="1"/>
          </p:nvSpPr>
          <p:spPr>
            <a:xfrm>
              <a:off x="-2" y="149979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7" name="Rectangle 156">
              <a:extLst>
                <a:ext uri="{FF2B5EF4-FFF2-40B4-BE49-F238E27FC236}">
                  <a16:creationId xmlns:a16="http://schemas.microsoft.com/office/drawing/2014/main" id="{B757AC7E-7339-48E4-8427-1FC7B3CF63C5}"/>
                </a:ext>
              </a:extLst>
            </p:cNvPr>
            <p:cNvSpPr/>
            <p:nvPr userDrawn="1"/>
          </p:nvSpPr>
          <p:spPr>
            <a:xfrm>
              <a:off x="-2" y="212609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8" name="Rectangle 157">
              <a:extLst>
                <a:ext uri="{FF2B5EF4-FFF2-40B4-BE49-F238E27FC236}">
                  <a16:creationId xmlns:a16="http://schemas.microsoft.com/office/drawing/2014/main" id="{405CC6FA-8976-4A8D-849E-AB90D510B847}"/>
                </a:ext>
              </a:extLst>
            </p:cNvPr>
            <p:cNvSpPr/>
            <p:nvPr userDrawn="1"/>
          </p:nvSpPr>
          <p:spPr>
            <a:xfrm>
              <a:off x="-2" y="2752403"/>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9" name="Rectangle 158">
              <a:extLst>
                <a:ext uri="{FF2B5EF4-FFF2-40B4-BE49-F238E27FC236}">
                  <a16:creationId xmlns:a16="http://schemas.microsoft.com/office/drawing/2014/main" id="{5A90981E-485F-4B9A-8192-7F577B4132FC}"/>
                </a:ext>
              </a:extLst>
            </p:cNvPr>
            <p:cNvSpPr/>
            <p:nvPr userDrawn="1"/>
          </p:nvSpPr>
          <p:spPr>
            <a:xfrm>
              <a:off x="-2" y="3378707"/>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60" name="Rectangle 159">
              <a:extLst>
                <a:ext uri="{FF2B5EF4-FFF2-40B4-BE49-F238E27FC236}">
                  <a16:creationId xmlns:a16="http://schemas.microsoft.com/office/drawing/2014/main" id="{A919F441-23FA-4B71-86D4-78CA1BBCA16E}"/>
                </a:ext>
              </a:extLst>
            </p:cNvPr>
            <p:cNvSpPr/>
            <p:nvPr userDrawn="1"/>
          </p:nvSpPr>
          <p:spPr>
            <a:xfrm>
              <a:off x="-2" y="4005011"/>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61" name="Rectangle 160">
              <a:extLst>
                <a:ext uri="{FF2B5EF4-FFF2-40B4-BE49-F238E27FC236}">
                  <a16:creationId xmlns:a16="http://schemas.microsoft.com/office/drawing/2014/main" id="{FC93837A-3379-45BD-A289-BBB7E078CB90}"/>
                </a:ext>
              </a:extLst>
            </p:cNvPr>
            <p:cNvSpPr/>
            <p:nvPr userDrawn="1"/>
          </p:nvSpPr>
          <p:spPr>
            <a:xfrm>
              <a:off x="-2" y="463131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66" name="Rectangle 165">
              <a:extLst>
                <a:ext uri="{FF2B5EF4-FFF2-40B4-BE49-F238E27FC236}">
                  <a16:creationId xmlns:a16="http://schemas.microsoft.com/office/drawing/2014/main" id="{44F5F903-BB9D-43EB-A5D0-12CF0F1AE1B5}"/>
                </a:ext>
              </a:extLst>
            </p:cNvPr>
            <p:cNvSpPr/>
            <p:nvPr userDrawn="1"/>
          </p:nvSpPr>
          <p:spPr>
            <a:xfrm>
              <a:off x="-2" y="525761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70" name="Rectangle 169">
              <a:extLst>
                <a:ext uri="{FF2B5EF4-FFF2-40B4-BE49-F238E27FC236}">
                  <a16:creationId xmlns:a16="http://schemas.microsoft.com/office/drawing/2014/main" id="{8A325BCE-C99F-4B84-91CA-F3643F4B1DE8}"/>
                </a:ext>
              </a:extLst>
            </p:cNvPr>
            <p:cNvSpPr/>
            <p:nvPr userDrawn="1"/>
          </p:nvSpPr>
          <p:spPr>
            <a:xfrm>
              <a:off x="-2" y="876300"/>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72" name="Rectangle 171">
              <a:extLst>
                <a:ext uri="{FF2B5EF4-FFF2-40B4-BE49-F238E27FC236}">
                  <a16:creationId xmlns:a16="http://schemas.microsoft.com/office/drawing/2014/main" id="{F9DE1136-277D-40EC-8A26-E9B9345DF0F6}"/>
                </a:ext>
              </a:extLst>
            </p:cNvPr>
            <p:cNvSpPr/>
            <p:nvPr userDrawn="1"/>
          </p:nvSpPr>
          <p:spPr>
            <a:xfrm flipV="1">
              <a:off x="-2" y="6505575"/>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75" name="Rectangle 174">
              <a:extLst>
                <a:ext uri="{FF2B5EF4-FFF2-40B4-BE49-F238E27FC236}">
                  <a16:creationId xmlns:a16="http://schemas.microsoft.com/office/drawing/2014/main" id="{AEFF5538-8C30-46ED-A7AE-32352DB97E32}"/>
                </a:ext>
              </a:extLst>
            </p:cNvPr>
            <p:cNvSpPr/>
            <p:nvPr userDrawn="1"/>
          </p:nvSpPr>
          <p:spPr>
            <a:xfrm flipV="1">
              <a:off x="-2" y="5883925"/>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87" name="Rectangle 186">
              <a:extLst>
                <a:ext uri="{FF2B5EF4-FFF2-40B4-BE49-F238E27FC236}">
                  <a16:creationId xmlns:a16="http://schemas.microsoft.com/office/drawing/2014/main" id="{E7387E6F-45D4-4A80-B30C-DAA65504A7D8}"/>
                </a:ext>
              </a:extLst>
            </p:cNvPr>
            <p:cNvSpPr/>
            <p:nvPr userDrawn="1"/>
          </p:nvSpPr>
          <p:spPr>
            <a:xfrm flipH="1">
              <a:off x="40796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lvl="0" algn="ctr">
                <a:spcAft>
                  <a:spcPts val="300"/>
                </a:spcAft>
              </a:pPr>
              <a:endParaRPr lang="en-US" dirty="0">
                <a:solidFill>
                  <a:schemeClr val="bg1"/>
                </a:solidFill>
              </a:endParaRPr>
            </a:p>
          </p:txBody>
        </p:sp>
        <p:sp>
          <p:nvSpPr>
            <p:cNvPr id="193" name="Rectangle 192">
              <a:extLst>
                <a:ext uri="{FF2B5EF4-FFF2-40B4-BE49-F238E27FC236}">
                  <a16:creationId xmlns:a16="http://schemas.microsoft.com/office/drawing/2014/main" id="{6B90070F-20C9-4260-8302-B2307941D71F}"/>
                </a:ext>
              </a:extLst>
            </p:cNvPr>
            <p:cNvSpPr/>
            <p:nvPr userDrawn="1"/>
          </p:nvSpPr>
          <p:spPr>
            <a:xfrm>
              <a:off x="-2" y="352425"/>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sz="2200" dirty="0">
                <a:solidFill>
                  <a:schemeClr val="bg1"/>
                </a:solidFill>
              </a:endParaRPr>
            </a:p>
          </p:txBody>
        </p:sp>
        <p:sp>
          <p:nvSpPr>
            <p:cNvPr id="194" name="Rectangle 193">
              <a:extLst>
                <a:ext uri="{FF2B5EF4-FFF2-40B4-BE49-F238E27FC236}">
                  <a16:creationId xmlns:a16="http://schemas.microsoft.com/office/drawing/2014/main" id="{77977B84-E179-47CE-9642-3E31FE2F018A}"/>
                </a:ext>
              </a:extLst>
            </p:cNvPr>
            <p:cNvSpPr/>
            <p:nvPr userDrawn="1"/>
          </p:nvSpPr>
          <p:spPr>
            <a:xfrm flipV="1">
              <a:off x="-2" y="6404991"/>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sz="2200" dirty="0">
                <a:solidFill>
                  <a:schemeClr val="bg1"/>
                </a:solidFill>
              </a:endParaRPr>
            </a:p>
          </p:txBody>
        </p:sp>
      </p:grpSp>
      <p:sp>
        <p:nvSpPr>
          <p:cNvPr id="6" name="Copyright">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tx1"/>
                </a:solidFill>
                <a:latin typeface="+mn-lt"/>
                <a:ea typeface="+mn-ea"/>
                <a:cs typeface="+mn-cs"/>
              </a:rPr>
              <a:t>Confidential &amp; Proprietary | © </a:t>
            </a:r>
            <a:fld id="{B068ACA0-8C9F-4E58-A054-F52B2223E874}" type="datetimeyyyy">
              <a:rPr lang="en-US" sz="800" b="0" kern="1200" cap="none" baseline="0" smtClean="0">
                <a:solidFill>
                  <a:schemeClr val="tx1"/>
                </a:solidFill>
                <a:latin typeface="+mn-lt"/>
                <a:ea typeface="+mn-ea"/>
                <a:cs typeface="+mn-cs"/>
              </a:rPr>
              <a:t>2024</a:t>
            </a:fld>
            <a:r>
              <a:rPr lang="en-US" sz="800" b="0" kern="1200" cap="none" baseline="0" dirty="0">
                <a:solidFill>
                  <a:schemeClr val="tx1"/>
                </a:solidFill>
                <a:latin typeface="+mn-lt"/>
                <a:ea typeface="+mn-ea"/>
                <a:cs typeface="+mn-cs"/>
              </a:rPr>
              <a:t> CBRE, Inc.</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userDrawn="1">
            <p:ph type="body" idx="1"/>
          </p:nvPr>
        </p:nvSpPr>
        <p:spPr>
          <a:xfrm>
            <a:off x="3584575" y="1601788"/>
            <a:ext cx="3484562" cy="4275137"/>
          </a:xfrm>
          <a:prstGeom prst="rect">
            <a:avLst/>
          </a:prstGeom>
        </p:spPr>
        <p:txBody>
          <a:bodyPr vert="horz" lIns="0" tIns="0" rIns="72000" bIns="0" rtlCol="0">
            <a:noAutofit/>
          </a:bodyPr>
          <a:lstStyle/>
          <a:p>
            <a:pPr lvl="0"/>
            <a:r>
              <a:rPr lang="en-US"/>
              <a:t>Heading 1</a:t>
            </a:r>
          </a:p>
          <a:p>
            <a:pPr lvl="1"/>
            <a:r>
              <a:rPr lang="en-US"/>
              <a:t>Heading 2</a:t>
            </a:r>
          </a:p>
          <a:p>
            <a:pPr lvl="2"/>
            <a:r>
              <a:rPr lang="en-US"/>
              <a:t>Body Copy</a:t>
            </a:r>
          </a:p>
          <a:p>
            <a:pPr lvl="3"/>
            <a:r>
              <a:rPr lang="en-US"/>
              <a:t>Body Bullet</a:t>
            </a:r>
          </a:p>
          <a:p>
            <a:pPr lvl="4"/>
            <a:r>
              <a:rPr lang="en-US"/>
              <a:t>Body Bullet 2</a:t>
            </a:r>
          </a:p>
          <a:p>
            <a:pPr lvl="5"/>
            <a:r>
              <a:rPr lang="en-US"/>
              <a:t>Heading 3</a:t>
            </a:r>
          </a:p>
          <a:p>
            <a:pPr lvl="6"/>
            <a:r>
              <a:rPr lang="en-US"/>
              <a:t>Caption</a:t>
            </a:r>
          </a:p>
          <a:p>
            <a:pPr lvl="7"/>
            <a:r>
              <a:rPr lang="en-US"/>
              <a:t>Caption copy</a:t>
            </a:r>
          </a:p>
          <a:p>
            <a:pPr lvl="8"/>
            <a:r>
              <a:rPr lang="en-US"/>
              <a:t>Caption bullet</a:t>
            </a:r>
          </a:p>
        </p:txBody>
      </p:sp>
      <p:sp>
        <p:nvSpPr>
          <p:cNvPr id="14" name="Title Placeholder 13">
            <a:extLst>
              <a:ext uri="{FF2B5EF4-FFF2-40B4-BE49-F238E27FC236}">
                <a16:creationId xmlns:a16="http://schemas.microsoft.com/office/drawing/2014/main" id="{A9727837-E2B5-42C2-9C90-3857161612D6}"/>
              </a:ext>
            </a:extLst>
          </p:cNvPr>
          <p:cNvSpPr>
            <a:spLocks noGrp="1"/>
          </p:cNvSpPr>
          <p:nvPr userDrawn="1">
            <p:ph type="title"/>
          </p:nvPr>
        </p:nvSpPr>
        <p:spPr>
          <a:xfrm>
            <a:off x="511176" y="1601788"/>
            <a:ext cx="2971800" cy="1325563"/>
          </a:xfrm>
          <a:prstGeom prst="rect">
            <a:avLst/>
          </a:prstGeom>
        </p:spPr>
        <p:txBody>
          <a:bodyPr vert="horz" lIns="0" tIns="0" rIns="0" bIns="0" rtlCol="0" anchor="t">
            <a:noAutofit/>
          </a:bodyPr>
          <a:lstStyle/>
          <a:p>
            <a:r>
              <a:rPr lang="en-US"/>
              <a:t>Click to edit Master title style</a:t>
            </a:r>
          </a:p>
        </p:txBody>
      </p:sp>
      <p:grpSp>
        <p:nvGrpSpPr>
          <p:cNvPr id="3" name="3 RULERS">
            <a:extLst>
              <a:ext uri="{FF2B5EF4-FFF2-40B4-BE49-F238E27FC236}">
                <a16:creationId xmlns:a16="http://schemas.microsoft.com/office/drawing/2014/main" id="{58546772-EDD0-49D0-8555-CCCD409EC605}"/>
              </a:ext>
            </a:extLst>
          </p:cNvPr>
          <p:cNvGrpSpPr/>
          <p:nvPr userDrawn="1"/>
        </p:nvGrpSpPr>
        <p:grpSpPr>
          <a:xfrm>
            <a:off x="-1" y="-1101852"/>
            <a:ext cx="12700255" cy="8655870"/>
            <a:chOff x="-1" y="-1101852"/>
            <a:chExt cx="12700255" cy="8655870"/>
          </a:xfrm>
        </p:grpSpPr>
        <p:grpSp>
          <p:nvGrpSpPr>
            <p:cNvPr id="231" name="BOTTOM RULER">
              <a:extLst>
                <a:ext uri="{FF2B5EF4-FFF2-40B4-BE49-F238E27FC236}">
                  <a16:creationId xmlns:a16="http://schemas.microsoft.com/office/drawing/2014/main" id="{FF19BDBA-4DD0-4E84-A507-BE3A8B1A597A}"/>
                </a:ext>
              </a:extLst>
            </p:cNvPr>
            <p:cNvGrpSpPr/>
            <p:nvPr userDrawn="1"/>
          </p:nvGrpSpPr>
          <p:grpSpPr>
            <a:xfrm>
              <a:off x="0" y="6977946"/>
              <a:ext cx="12191991" cy="576072"/>
              <a:chOff x="0" y="6977946"/>
              <a:chExt cx="12191991" cy="576072"/>
            </a:xfrm>
          </p:grpSpPr>
          <p:sp>
            <p:nvSpPr>
              <p:cNvPr id="342" name="Rectangle 341">
                <a:extLst>
                  <a:ext uri="{FF2B5EF4-FFF2-40B4-BE49-F238E27FC236}">
                    <a16:creationId xmlns:a16="http://schemas.microsoft.com/office/drawing/2014/main" id="{EB93C678-614C-454B-9F72-5DC02AD9F826}"/>
                  </a:ext>
                </a:extLst>
              </p:cNvPr>
              <p:cNvSpPr/>
              <p:nvPr userDrawn="1"/>
            </p:nvSpPr>
            <p:spPr>
              <a:xfrm>
                <a:off x="0" y="6977946"/>
                <a:ext cx="12191991" cy="576072"/>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US"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230" name="Group 229">
                <a:extLst>
                  <a:ext uri="{FF2B5EF4-FFF2-40B4-BE49-F238E27FC236}">
                    <a16:creationId xmlns:a16="http://schemas.microsoft.com/office/drawing/2014/main" id="{5F8DFE26-6034-49EF-BDB4-A1FC69A21E6A}"/>
                  </a:ext>
                </a:extLst>
              </p:cNvPr>
              <p:cNvGrpSpPr/>
              <p:nvPr userDrawn="1"/>
            </p:nvGrpSpPr>
            <p:grpSpPr>
              <a:xfrm>
                <a:off x="511175" y="7434126"/>
                <a:ext cx="11168063" cy="54864"/>
                <a:chOff x="511175" y="7434126"/>
                <a:chExt cx="11168063" cy="54864"/>
              </a:xfrm>
            </p:grpSpPr>
            <p:sp>
              <p:nvSpPr>
                <p:cNvPr id="360" name="Rectangle 359">
                  <a:extLst>
                    <a:ext uri="{FF2B5EF4-FFF2-40B4-BE49-F238E27FC236}">
                      <a16:creationId xmlns:a16="http://schemas.microsoft.com/office/drawing/2014/main" id="{D2924E4D-109A-4FF1-B165-149C0C8DB05E}"/>
                    </a:ext>
                  </a:extLst>
                </p:cNvPr>
                <p:cNvSpPr/>
                <p:nvPr userDrawn="1"/>
              </p:nvSpPr>
              <p:spPr>
                <a:xfrm>
                  <a:off x="511175"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US" sz="1050" dirty="0">
                      <a:solidFill>
                        <a:srgbClr val="3E7CA6"/>
                      </a:solidFill>
                      <a:latin typeface="Calibre Medium" panose="020B0603030202060203" pitchFamily="34" charset="0"/>
                    </a:rPr>
                    <a:t>1/2 = 6.05” / 15.37 cm</a:t>
                  </a:r>
                </a:p>
              </p:txBody>
            </p:sp>
            <p:sp>
              <p:nvSpPr>
                <p:cNvPr id="361" name="Rectangle 360">
                  <a:extLst>
                    <a:ext uri="{FF2B5EF4-FFF2-40B4-BE49-F238E27FC236}">
                      <a16:creationId xmlns:a16="http://schemas.microsoft.com/office/drawing/2014/main" id="{E557CE4E-1758-4C80-95DC-F1BA07C7A284}"/>
                    </a:ext>
                  </a:extLst>
                </p:cNvPr>
                <p:cNvSpPr/>
                <p:nvPr userDrawn="1"/>
              </p:nvSpPr>
              <p:spPr>
                <a:xfrm>
                  <a:off x="6145771"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US" sz="1050" dirty="0">
                    <a:solidFill>
                      <a:srgbClr val="3E7CA6"/>
                    </a:solidFill>
                    <a:latin typeface="Calibre Medium" panose="020B0603030202060203" pitchFamily="34" charset="0"/>
                  </a:endParaRPr>
                </a:p>
              </p:txBody>
            </p:sp>
          </p:grpSp>
          <p:grpSp>
            <p:nvGrpSpPr>
              <p:cNvPr id="229" name="Group 228">
                <a:extLst>
                  <a:ext uri="{FF2B5EF4-FFF2-40B4-BE49-F238E27FC236}">
                    <a16:creationId xmlns:a16="http://schemas.microsoft.com/office/drawing/2014/main" id="{F89F4776-A138-474F-A930-62CF2F72883E}"/>
                  </a:ext>
                </a:extLst>
              </p:cNvPr>
              <p:cNvGrpSpPr/>
              <p:nvPr userDrawn="1"/>
            </p:nvGrpSpPr>
            <p:grpSpPr>
              <a:xfrm>
                <a:off x="511175" y="7303742"/>
                <a:ext cx="10656888" cy="54864"/>
                <a:chOff x="511175" y="7303742"/>
                <a:chExt cx="10656888" cy="54864"/>
              </a:xfrm>
            </p:grpSpPr>
            <p:sp>
              <p:nvSpPr>
                <p:cNvPr id="357" name="Rectangle 356">
                  <a:extLst>
                    <a:ext uri="{FF2B5EF4-FFF2-40B4-BE49-F238E27FC236}">
                      <a16:creationId xmlns:a16="http://schemas.microsoft.com/office/drawing/2014/main" id="{6A6B30C3-B12A-45E8-818E-616322CE96A6}"/>
                    </a:ext>
                  </a:extLst>
                </p:cNvPr>
                <p:cNvSpPr/>
                <p:nvPr userDrawn="1"/>
              </p:nvSpPr>
              <p:spPr>
                <a:xfrm>
                  <a:off x="511175"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US" sz="1050" dirty="0">
                      <a:solidFill>
                        <a:schemeClr val="tx1"/>
                      </a:solidFill>
                      <a:latin typeface="Calibre Medium" panose="020B0603030202060203" pitchFamily="34" charset="0"/>
                    </a:rPr>
                    <a:t>1/3 = 3.81” / 9.68 cm</a:t>
                  </a:r>
                </a:p>
              </p:txBody>
            </p:sp>
            <p:sp>
              <p:nvSpPr>
                <p:cNvPr id="358" name="Rectangle 357">
                  <a:extLst>
                    <a:ext uri="{FF2B5EF4-FFF2-40B4-BE49-F238E27FC236}">
                      <a16:creationId xmlns:a16="http://schemas.microsoft.com/office/drawing/2014/main" id="{9B8007E8-7732-435C-8A7E-4EF40E9FD16A}"/>
                    </a:ext>
                  </a:extLst>
                </p:cNvPr>
                <p:cNvSpPr/>
                <p:nvPr userDrawn="1"/>
              </p:nvSpPr>
              <p:spPr>
                <a:xfrm>
                  <a:off x="4097338"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US" sz="1050" dirty="0">
                    <a:solidFill>
                      <a:schemeClr val="tx1"/>
                    </a:solidFill>
                    <a:latin typeface="Calibre Medium" panose="020B0603030202060203" pitchFamily="34" charset="0"/>
                  </a:endParaRPr>
                </a:p>
              </p:txBody>
            </p:sp>
            <p:sp>
              <p:nvSpPr>
                <p:cNvPr id="359" name="Rectangle 358">
                  <a:extLst>
                    <a:ext uri="{FF2B5EF4-FFF2-40B4-BE49-F238E27FC236}">
                      <a16:creationId xmlns:a16="http://schemas.microsoft.com/office/drawing/2014/main" id="{5DAE70A1-8DE5-4291-B7C8-395C41615B07}"/>
                    </a:ext>
                  </a:extLst>
                </p:cNvPr>
                <p:cNvSpPr/>
                <p:nvPr userDrawn="1"/>
              </p:nvSpPr>
              <p:spPr>
                <a:xfrm>
                  <a:off x="7683501"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US" sz="1050" dirty="0">
                    <a:solidFill>
                      <a:schemeClr val="tx1"/>
                    </a:solidFill>
                    <a:latin typeface="Calibre Medium" panose="020B0603030202060203" pitchFamily="34" charset="0"/>
                  </a:endParaRPr>
                </a:p>
              </p:txBody>
            </p:sp>
          </p:grpSp>
          <p:grpSp>
            <p:nvGrpSpPr>
              <p:cNvPr id="228" name="Group 227">
                <a:extLst>
                  <a:ext uri="{FF2B5EF4-FFF2-40B4-BE49-F238E27FC236}">
                    <a16:creationId xmlns:a16="http://schemas.microsoft.com/office/drawing/2014/main" id="{DBCE480A-06A5-4217-BD84-B0A6F8EA0356}"/>
                  </a:ext>
                </a:extLst>
              </p:cNvPr>
              <p:cNvGrpSpPr/>
              <p:nvPr userDrawn="1"/>
            </p:nvGrpSpPr>
            <p:grpSpPr>
              <a:xfrm>
                <a:off x="511175" y="7173358"/>
                <a:ext cx="10145425" cy="54864"/>
                <a:chOff x="511175" y="7173358"/>
                <a:chExt cx="10145425" cy="54864"/>
              </a:xfrm>
            </p:grpSpPr>
            <p:sp>
              <p:nvSpPr>
                <p:cNvPr id="353" name="Rectangle 352">
                  <a:extLst>
                    <a:ext uri="{FF2B5EF4-FFF2-40B4-BE49-F238E27FC236}">
                      <a16:creationId xmlns:a16="http://schemas.microsoft.com/office/drawing/2014/main" id="{E14F47AB-9517-49F6-9BC1-943BAE70D7A0}"/>
                    </a:ext>
                  </a:extLst>
                </p:cNvPr>
                <p:cNvSpPr/>
                <p:nvPr userDrawn="1"/>
              </p:nvSpPr>
              <p:spPr>
                <a:xfrm>
                  <a:off x="511175"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US" sz="1050" dirty="0">
                      <a:solidFill>
                        <a:srgbClr val="885073"/>
                      </a:solidFill>
                      <a:latin typeface="Calibre Medium" panose="020B0603030202060203" pitchFamily="34" charset="0"/>
                    </a:rPr>
                    <a:t>1/4 = 2.69” / 6.83 cm</a:t>
                  </a:r>
                </a:p>
              </p:txBody>
            </p:sp>
            <p:sp>
              <p:nvSpPr>
                <p:cNvPr id="206" name="Rectangle 205">
                  <a:extLst>
                    <a:ext uri="{FF2B5EF4-FFF2-40B4-BE49-F238E27FC236}">
                      <a16:creationId xmlns:a16="http://schemas.microsoft.com/office/drawing/2014/main" id="{7BB9E822-17F5-4ACA-96AC-AD97EAAC3EB4}"/>
                    </a:ext>
                  </a:extLst>
                </p:cNvPr>
                <p:cNvSpPr/>
                <p:nvPr userDrawn="1"/>
              </p:nvSpPr>
              <p:spPr>
                <a:xfrm>
                  <a:off x="3073833"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US" sz="1050" dirty="0">
                    <a:solidFill>
                      <a:srgbClr val="885073"/>
                    </a:solidFill>
                    <a:latin typeface="Calibre Medium" panose="020B0603030202060203" pitchFamily="34" charset="0"/>
                  </a:endParaRPr>
                </a:p>
              </p:txBody>
            </p:sp>
            <p:sp>
              <p:nvSpPr>
                <p:cNvPr id="207" name="Rectangle 206">
                  <a:extLst>
                    <a:ext uri="{FF2B5EF4-FFF2-40B4-BE49-F238E27FC236}">
                      <a16:creationId xmlns:a16="http://schemas.microsoft.com/office/drawing/2014/main" id="{07942AB1-52C2-4422-9D39-D93776150E3B}"/>
                    </a:ext>
                  </a:extLst>
                </p:cNvPr>
                <p:cNvSpPr/>
                <p:nvPr userDrawn="1"/>
              </p:nvSpPr>
              <p:spPr>
                <a:xfrm>
                  <a:off x="5636491"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US" sz="1050" dirty="0">
                    <a:solidFill>
                      <a:srgbClr val="885073"/>
                    </a:solidFill>
                    <a:latin typeface="Calibre Medium" panose="020B0603030202060203" pitchFamily="34" charset="0"/>
                  </a:endParaRPr>
                </a:p>
              </p:txBody>
            </p:sp>
            <p:sp>
              <p:nvSpPr>
                <p:cNvPr id="208" name="Rectangle 207">
                  <a:extLst>
                    <a:ext uri="{FF2B5EF4-FFF2-40B4-BE49-F238E27FC236}">
                      <a16:creationId xmlns:a16="http://schemas.microsoft.com/office/drawing/2014/main" id="{A0D2AC96-C1E5-437B-BC76-60BD8BEBEB0E}"/>
                    </a:ext>
                  </a:extLst>
                </p:cNvPr>
                <p:cNvSpPr/>
                <p:nvPr userDrawn="1"/>
              </p:nvSpPr>
              <p:spPr>
                <a:xfrm>
                  <a:off x="8199150"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US" sz="1050" dirty="0">
                    <a:solidFill>
                      <a:srgbClr val="885073"/>
                    </a:solidFill>
                    <a:latin typeface="Calibre Medium" panose="020B0603030202060203" pitchFamily="34" charset="0"/>
                  </a:endParaRPr>
                </a:p>
              </p:txBody>
            </p:sp>
          </p:grpSp>
          <p:grpSp>
            <p:nvGrpSpPr>
              <p:cNvPr id="227" name="Group 226">
                <a:extLst>
                  <a:ext uri="{FF2B5EF4-FFF2-40B4-BE49-F238E27FC236}">
                    <a16:creationId xmlns:a16="http://schemas.microsoft.com/office/drawing/2014/main" id="{A75F7D3C-640F-4D99-A460-2CE3171CFCF6}"/>
                  </a:ext>
                </a:extLst>
              </p:cNvPr>
              <p:cNvGrpSpPr/>
              <p:nvPr userDrawn="1"/>
            </p:nvGrpSpPr>
            <p:grpSpPr>
              <a:xfrm>
                <a:off x="511173" y="7042974"/>
                <a:ext cx="10145715" cy="54864"/>
                <a:chOff x="511173" y="7042974"/>
                <a:chExt cx="10145715" cy="54864"/>
              </a:xfrm>
            </p:grpSpPr>
            <p:sp>
              <p:nvSpPr>
                <p:cNvPr id="348" name="Rectangle 347">
                  <a:extLst>
                    <a:ext uri="{FF2B5EF4-FFF2-40B4-BE49-F238E27FC236}">
                      <a16:creationId xmlns:a16="http://schemas.microsoft.com/office/drawing/2014/main" id="{6FD6198B-89D4-4599-9984-049000E8A992}"/>
                    </a:ext>
                  </a:extLst>
                </p:cNvPr>
                <p:cNvSpPr/>
                <p:nvPr userDrawn="1"/>
              </p:nvSpPr>
              <p:spPr>
                <a:xfrm>
                  <a:off x="511173"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US" sz="1050" dirty="0">
                      <a:solidFill>
                        <a:srgbClr val="D2785A"/>
                      </a:solidFill>
                      <a:latin typeface="Calibre Medium" panose="020B0603030202060203" pitchFamily="34" charset="0"/>
                    </a:rPr>
                    <a:t>1/5 = 2.13” / 5.41 cm</a:t>
                  </a:r>
                </a:p>
              </p:txBody>
            </p:sp>
            <p:sp>
              <p:nvSpPr>
                <p:cNvPr id="349" name="Rectangle 348">
                  <a:extLst>
                    <a:ext uri="{FF2B5EF4-FFF2-40B4-BE49-F238E27FC236}">
                      <a16:creationId xmlns:a16="http://schemas.microsoft.com/office/drawing/2014/main" id="{8496B313-A6A0-40A3-A49C-2CA437660C77}"/>
                    </a:ext>
                  </a:extLst>
                </p:cNvPr>
                <p:cNvSpPr/>
                <p:nvPr userDrawn="1"/>
              </p:nvSpPr>
              <p:spPr>
                <a:xfrm>
                  <a:off x="665970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US" sz="1050" dirty="0">
                    <a:solidFill>
                      <a:srgbClr val="D2785A"/>
                    </a:solidFill>
                    <a:latin typeface="Calibre Medium" panose="020B0603030202060203" pitchFamily="34" charset="0"/>
                  </a:endParaRPr>
                </a:p>
              </p:txBody>
            </p:sp>
            <p:sp>
              <p:nvSpPr>
                <p:cNvPr id="350" name="Rectangle 349">
                  <a:extLst>
                    <a:ext uri="{FF2B5EF4-FFF2-40B4-BE49-F238E27FC236}">
                      <a16:creationId xmlns:a16="http://schemas.microsoft.com/office/drawing/2014/main" id="{1833EDF0-6232-4468-AD67-BE4687B1AA78}"/>
                    </a:ext>
                  </a:extLst>
                </p:cNvPr>
                <p:cNvSpPr/>
                <p:nvPr userDrawn="1"/>
              </p:nvSpPr>
              <p:spPr>
                <a:xfrm>
                  <a:off x="2560684"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US" sz="1050" dirty="0">
                    <a:solidFill>
                      <a:srgbClr val="D2785A"/>
                    </a:solidFill>
                    <a:latin typeface="Calibre Medium" panose="020B0603030202060203" pitchFamily="34" charset="0"/>
                  </a:endParaRPr>
                </a:p>
              </p:txBody>
            </p:sp>
            <p:sp>
              <p:nvSpPr>
                <p:cNvPr id="351" name="Rectangle 350">
                  <a:extLst>
                    <a:ext uri="{FF2B5EF4-FFF2-40B4-BE49-F238E27FC236}">
                      <a16:creationId xmlns:a16="http://schemas.microsoft.com/office/drawing/2014/main" id="{A8BDB860-6409-4B19-A6F1-120487B17D9C}"/>
                    </a:ext>
                  </a:extLst>
                </p:cNvPr>
                <p:cNvSpPr/>
                <p:nvPr userDrawn="1"/>
              </p:nvSpPr>
              <p:spPr>
                <a:xfrm>
                  <a:off x="870921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US" sz="1050" dirty="0">
                    <a:solidFill>
                      <a:srgbClr val="D2785A"/>
                    </a:solidFill>
                    <a:latin typeface="Calibre Medium" panose="020B0603030202060203" pitchFamily="34" charset="0"/>
                  </a:endParaRPr>
                </a:p>
              </p:txBody>
            </p:sp>
            <p:sp>
              <p:nvSpPr>
                <p:cNvPr id="352" name="Rectangle 351">
                  <a:extLst>
                    <a:ext uri="{FF2B5EF4-FFF2-40B4-BE49-F238E27FC236}">
                      <a16:creationId xmlns:a16="http://schemas.microsoft.com/office/drawing/2014/main" id="{EE523920-DCCF-45C6-9746-E74EEDDAF20F}"/>
                    </a:ext>
                  </a:extLst>
                </p:cNvPr>
                <p:cNvSpPr/>
                <p:nvPr userDrawn="1"/>
              </p:nvSpPr>
              <p:spPr>
                <a:xfrm>
                  <a:off x="4610195"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US" sz="1050" dirty="0">
                    <a:solidFill>
                      <a:srgbClr val="D2785A"/>
                    </a:solidFill>
                    <a:latin typeface="Calibre Medium" panose="020B0603030202060203" pitchFamily="34" charset="0"/>
                  </a:endParaRPr>
                </a:p>
              </p:txBody>
            </p:sp>
          </p:grpSp>
        </p:grpSp>
        <p:grpSp>
          <p:nvGrpSpPr>
            <p:cNvPr id="29" name="TOP RULER">
              <a:extLst>
                <a:ext uri="{FF2B5EF4-FFF2-40B4-BE49-F238E27FC236}">
                  <a16:creationId xmlns:a16="http://schemas.microsoft.com/office/drawing/2014/main" id="{8BD4D7A9-39FE-42C7-B059-BE8635988A4A}"/>
                </a:ext>
              </a:extLst>
            </p:cNvPr>
            <p:cNvGrpSpPr/>
            <p:nvPr userDrawn="1"/>
          </p:nvGrpSpPr>
          <p:grpSpPr>
            <a:xfrm>
              <a:off x="-1" y="-1101852"/>
              <a:ext cx="12191991" cy="987552"/>
              <a:chOff x="-1" y="-1101852"/>
              <a:chExt cx="12191991" cy="987552"/>
            </a:xfrm>
          </p:grpSpPr>
          <p:sp>
            <p:nvSpPr>
              <p:cNvPr id="246" name="Rectangle 245">
                <a:extLst>
                  <a:ext uri="{FF2B5EF4-FFF2-40B4-BE49-F238E27FC236}">
                    <a16:creationId xmlns:a16="http://schemas.microsoft.com/office/drawing/2014/main" id="{32DF8F4B-DD37-4003-A5DE-0FF4E6E20B11}"/>
                  </a:ext>
                </a:extLst>
              </p:cNvPr>
              <p:cNvSpPr/>
              <p:nvPr userDrawn="1"/>
            </p:nvSpPr>
            <p:spPr>
              <a:xfrm>
                <a:off x="-1" y="-1101852"/>
                <a:ext cx="12191991" cy="987552"/>
              </a:xfrm>
              <a:prstGeom prst="rect">
                <a:avLst/>
              </a:prstGeom>
              <a:solidFill>
                <a:srgbClr val="FFFFFF">
                  <a:alpha val="30000"/>
                </a:srgbClr>
              </a:solidFill>
              <a:ln w="25400" cap="flat" cmpd="sng" algn="ctr">
                <a:noFill/>
                <a:prstDash val="solid"/>
              </a:ln>
              <a:effectLst/>
            </p:spPr>
            <p:txBody>
              <a:bodyPr lIns="91440" tIns="91440" rIns="0" bIns="0" rtlCol="0" anchor="t" anchorCtr="0"/>
              <a:lstStyle/>
              <a:p>
                <a:pPr marL="0" marR="0" lvl="0" indent="0" algn="l" defTabSz="87131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F8480"/>
                    </a:solidFill>
                    <a:effectLst/>
                    <a:uLnTx/>
                    <a:uFillTx/>
                    <a:latin typeface="+mn-lt"/>
                    <a:ea typeface="+mn-ea"/>
                    <a:cs typeface="+mn-cs"/>
                  </a:rPr>
                  <a:t>         Grid Guides Buddy</a:t>
                </a:r>
              </a:p>
            </p:txBody>
          </p:sp>
          <p:grpSp>
            <p:nvGrpSpPr>
              <p:cNvPr id="23" name="Group 22">
                <a:extLst>
                  <a:ext uri="{FF2B5EF4-FFF2-40B4-BE49-F238E27FC236}">
                    <a16:creationId xmlns:a16="http://schemas.microsoft.com/office/drawing/2014/main" id="{6B00D72A-38BA-42BC-8E4E-828AEE5A8077}"/>
                  </a:ext>
                </a:extLst>
              </p:cNvPr>
              <p:cNvGrpSpPr/>
              <p:nvPr userDrawn="1"/>
            </p:nvGrpSpPr>
            <p:grpSpPr>
              <a:xfrm>
                <a:off x="3583517" y="-376777"/>
                <a:ext cx="8097938" cy="54864"/>
                <a:chOff x="3583517" y="-376777"/>
                <a:chExt cx="8097938" cy="54864"/>
              </a:xfrm>
            </p:grpSpPr>
            <p:sp>
              <p:nvSpPr>
                <p:cNvPr id="278" name="Rectangle 277">
                  <a:extLst>
                    <a:ext uri="{FF2B5EF4-FFF2-40B4-BE49-F238E27FC236}">
                      <a16:creationId xmlns:a16="http://schemas.microsoft.com/office/drawing/2014/main" id="{ADA435D8-D804-4F8B-A584-E0A0C9B3B2ED}"/>
                    </a:ext>
                  </a:extLst>
                </p:cNvPr>
                <p:cNvSpPr/>
                <p:nvPr userDrawn="1"/>
              </p:nvSpPr>
              <p:spPr>
                <a:xfrm>
                  <a:off x="8195396"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10</a:t>
                  </a:r>
                </a:p>
              </p:txBody>
            </p:sp>
            <p:sp>
              <p:nvSpPr>
                <p:cNvPr id="279" name="Rectangle 278">
                  <a:extLst>
                    <a:ext uri="{FF2B5EF4-FFF2-40B4-BE49-F238E27FC236}">
                      <a16:creationId xmlns:a16="http://schemas.microsoft.com/office/drawing/2014/main" id="{F5285A6E-4679-48BB-8612-1728924AF23F}"/>
                    </a:ext>
                  </a:extLst>
                </p:cNvPr>
                <p:cNvSpPr/>
                <p:nvPr userDrawn="1"/>
              </p:nvSpPr>
              <p:spPr>
                <a:xfrm>
                  <a:off x="358351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a:t>
                  </a:r>
                </a:p>
              </p:txBody>
            </p:sp>
            <p:sp>
              <p:nvSpPr>
                <p:cNvPr id="280" name="Rectangle 279">
                  <a:extLst>
                    <a:ext uri="{FF2B5EF4-FFF2-40B4-BE49-F238E27FC236}">
                      <a16:creationId xmlns:a16="http://schemas.microsoft.com/office/drawing/2014/main" id="{7E5ABF4C-9718-4B21-B32A-77FDAC0518D0}"/>
                    </a:ext>
                  </a:extLst>
                </p:cNvPr>
                <p:cNvSpPr/>
                <p:nvPr userDrawn="1"/>
              </p:nvSpPr>
              <p:spPr>
                <a:xfrm>
                  <a:off x="409594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2</a:t>
                  </a:r>
                </a:p>
              </p:txBody>
            </p:sp>
            <p:sp>
              <p:nvSpPr>
                <p:cNvPr id="281" name="Rectangle 280">
                  <a:extLst>
                    <a:ext uri="{FF2B5EF4-FFF2-40B4-BE49-F238E27FC236}">
                      <a16:creationId xmlns:a16="http://schemas.microsoft.com/office/drawing/2014/main" id="{B01070ED-1823-4CEC-AECD-955650EFDF8C}"/>
                    </a:ext>
                  </a:extLst>
                </p:cNvPr>
                <p:cNvSpPr/>
                <p:nvPr userDrawn="1"/>
              </p:nvSpPr>
              <p:spPr>
                <a:xfrm>
                  <a:off x="460837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3</a:t>
                  </a:r>
                </a:p>
              </p:txBody>
            </p:sp>
            <p:sp>
              <p:nvSpPr>
                <p:cNvPr id="282" name="Rectangle 281">
                  <a:extLst>
                    <a:ext uri="{FF2B5EF4-FFF2-40B4-BE49-F238E27FC236}">
                      <a16:creationId xmlns:a16="http://schemas.microsoft.com/office/drawing/2014/main" id="{FC89D7D3-BAB0-4F27-A31E-336A4561CDC3}"/>
                    </a:ext>
                  </a:extLst>
                </p:cNvPr>
                <p:cNvSpPr/>
                <p:nvPr userDrawn="1"/>
              </p:nvSpPr>
              <p:spPr>
                <a:xfrm>
                  <a:off x="512081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4</a:t>
                  </a:r>
                </a:p>
              </p:txBody>
            </p:sp>
            <p:sp>
              <p:nvSpPr>
                <p:cNvPr id="283" name="Rectangle 282">
                  <a:extLst>
                    <a:ext uri="{FF2B5EF4-FFF2-40B4-BE49-F238E27FC236}">
                      <a16:creationId xmlns:a16="http://schemas.microsoft.com/office/drawing/2014/main" id="{B72DEB7D-A0A5-437C-B731-9A5FDCA3DE54}"/>
                    </a:ext>
                  </a:extLst>
                </p:cNvPr>
                <p:cNvSpPr/>
                <p:nvPr userDrawn="1"/>
              </p:nvSpPr>
              <p:spPr>
                <a:xfrm>
                  <a:off x="563324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5</a:t>
                  </a:r>
                </a:p>
              </p:txBody>
            </p:sp>
            <p:sp>
              <p:nvSpPr>
                <p:cNvPr id="284" name="Rectangle 283">
                  <a:extLst>
                    <a:ext uri="{FF2B5EF4-FFF2-40B4-BE49-F238E27FC236}">
                      <a16:creationId xmlns:a16="http://schemas.microsoft.com/office/drawing/2014/main" id="{BB960B0D-4A97-4800-BC63-540F5D150EB7}"/>
                    </a:ext>
                  </a:extLst>
                </p:cNvPr>
                <p:cNvSpPr/>
                <p:nvPr userDrawn="1"/>
              </p:nvSpPr>
              <p:spPr>
                <a:xfrm>
                  <a:off x="6145672"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6</a:t>
                  </a:r>
                </a:p>
              </p:txBody>
            </p:sp>
            <p:sp>
              <p:nvSpPr>
                <p:cNvPr id="285" name="Rectangle 284">
                  <a:extLst>
                    <a:ext uri="{FF2B5EF4-FFF2-40B4-BE49-F238E27FC236}">
                      <a16:creationId xmlns:a16="http://schemas.microsoft.com/office/drawing/2014/main" id="{151B8A5A-700D-4DE9-97A9-9C49958D8EBD}"/>
                    </a:ext>
                  </a:extLst>
                </p:cNvPr>
                <p:cNvSpPr/>
                <p:nvPr userDrawn="1"/>
              </p:nvSpPr>
              <p:spPr>
                <a:xfrm>
                  <a:off x="6658103"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7</a:t>
                  </a:r>
                </a:p>
              </p:txBody>
            </p:sp>
            <p:sp>
              <p:nvSpPr>
                <p:cNvPr id="286" name="Rectangle 285">
                  <a:extLst>
                    <a:ext uri="{FF2B5EF4-FFF2-40B4-BE49-F238E27FC236}">
                      <a16:creationId xmlns:a16="http://schemas.microsoft.com/office/drawing/2014/main" id="{69164588-6480-4CA2-B0D4-6D174943322D}"/>
                    </a:ext>
                  </a:extLst>
                </p:cNvPr>
                <p:cNvSpPr/>
                <p:nvPr userDrawn="1"/>
              </p:nvSpPr>
              <p:spPr>
                <a:xfrm>
                  <a:off x="7170534"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8</a:t>
                  </a:r>
                </a:p>
              </p:txBody>
            </p:sp>
            <p:sp>
              <p:nvSpPr>
                <p:cNvPr id="287" name="Rectangle 286">
                  <a:extLst>
                    <a:ext uri="{FF2B5EF4-FFF2-40B4-BE49-F238E27FC236}">
                      <a16:creationId xmlns:a16="http://schemas.microsoft.com/office/drawing/2014/main" id="{28E43284-01DB-4075-BEFB-93F491F96F7A}"/>
                    </a:ext>
                  </a:extLst>
                </p:cNvPr>
                <p:cNvSpPr/>
                <p:nvPr userDrawn="1"/>
              </p:nvSpPr>
              <p:spPr>
                <a:xfrm>
                  <a:off x="768296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9</a:t>
                  </a:r>
                </a:p>
              </p:txBody>
            </p:sp>
            <p:sp>
              <p:nvSpPr>
                <p:cNvPr id="288" name="Rectangle 287">
                  <a:extLst>
                    <a:ext uri="{FF2B5EF4-FFF2-40B4-BE49-F238E27FC236}">
                      <a16:creationId xmlns:a16="http://schemas.microsoft.com/office/drawing/2014/main" id="{70833765-6B6C-40D0-A181-0A745793C1E9}"/>
                    </a:ext>
                  </a:extLst>
                </p:cNvPr>
                <p:cNvSpPr/>
                <p:nvPr userDrawn="1"/>
              </p:nvSpPr>
              <p:spPr>
                <a:xfrm>
                  <a:off x="870782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11</a:t>
                  </a:r>
                </a:p>
              </p:txBody>
            </p:sp>
            <p:sp>
              <p:nvSpPr>
                <p:cNvPr id="289" name="Rectangle 288">
                  <a:extLst>
                    <a:ext uri="{FF2B5EF4-FFF2-40B4-BE49-F238E27FC236}">
                      <a16:creationId xmlns:a16="http://schemas.microsoft.com/office/drawing/2014/main" id="{881FF38E-48D6-4805-9204-A7819A68C08B}"/>
                    </a:ext>
                  </a:extLst>
                </p:cNvPr>
                <p:cNvSpPr/>
                <p:nvPr userDrawn="1"/>
              </p:nvSpPr>
              <p:spPr>
                <a:xfrm>
                  <a:off x="922025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12</a:t>
                  </a:r>
                </a:p>
              </p:txBody>
            </p:sp>
            <p:sp>
              <p:nvSpPr>
                <p:cNvPr id="290" name="Rectangle 289">
                  <a:extLst>
                    <a:ext uri="{FF2B5EF4-FFF2-40B4-BE49-F238E27FC236}">
                      <a16:creationId xmlns:a16="http://schemas.microsoft.com/office/drawing/2014/main" id="{D0386BD5-6BD5-42AB-89A8-3DFB72573258}"/>
                    </a:ext>
                  </a:extLst>
                </p:cNvPr>
                <p:cNvSpPr/>
                <p:nvPr userDrawn="1"/>
              </p:nvSpPr>
              <p:spPr>
                <a:xfrm>
                  <a:off x="973268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13</a:t>
                  </a:r>
                </a:p>
              </p:txBody>
            </p:sp>
            <p:sp>
              <p:nvSpPr>
                <p:cNvPr id="291" name="Rectangle 290">
                  <a:extLst>
                    <a:ext uri="{FF2B5EF4-FFF2-40B4-BE49-F238E27FC236}">
                      <a16:creationId xmlns:a16="http://schemas.microsoft.com/office/drawing/2014/main" id="{6DAEC0EB-4C3F-401A-9186-C7EC4523A7C1}"/>
                    </a:ext>
                  </a:extLst>
                </p:cNvPr>
                <p:cNvSpPr/>
                <p:nvPr userDrawn="1"/>
              </p:nvSpPr>
              <p:spPr>
                <a:xfrm>
                  <a:off x="1024512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14</a:t>
                  </a:r>
                </a:p>
              </p:txBody>
            </p:sp>
            <p:sp>
              <p:nvSpPr>
                <p:cNvPr id="292" name="Rectangle 291">
                  <a:extLst>
                    <a:ext uri="{FF2B5EF4-FFF2-40B4-BE49-F238E27FC236}">
                      <a16:creationId xmlns:a16="http://schemas.microsoft.com/office/drawing/2014/main" id="{30B7EDE2-721A-4E9C-92A6-CED5F2413225}"/>
                    </a:ext>
                  </a:extLst>
                </p:cNvPr>
                <p:cNvSpPr/>
                <p:nvPr userDrawn="1"/>
              </p:nvSpPr>
              <p:spPr>
                <a:xfrm>
                  <a:off x="1075755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15</a:t>
                  </a:r>
                </a:p>
              </p:txBody>
            </p:sp>
            <p:sp>
              <p:nvSpPr>
                <p:cNvPr id="293" name="Rectangle 292">
                  <a:extLst>
                    <a:ext uri="{FF2B5EF4-FFF2-40B4-BE49-F238E27FC236}">
                      <a16:creationId xmlns:a16="http://schemas.microsoft.com/office/drawing/2014/main" id="{1BD6F695-CA97-4593-98D3-AC6B2DC96C64}"/>
                    </a:ext>
                  </a:extLst>
                </p:cNvPr>
                <p:cNvSpPr/>
                <p:nvPr userDrawn="1"/>
              </p:nvSpPr>
              <p:spPr>
                <a:xfrm>
                  <a:off x="1126997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012A2D"/>
                      </a:solidFill>
                    </a:rPr>
                    <a:t>16</a:t>
                  </a:r>
                </a:p>
              </p:txBody>
            </p:sp>
          </p:grpSp>
          <p:grpSp>
            <p:nvGrpSpPr>
              <p:cNvPr id="21" name="Group 20">
                <a:extLst>
                  <a:ext uri="{FF2B5EF4-FFF2-40B4-BE49-F238E27FC236}">
                    <a16:creationId xmlns:a16="http://schemas.microsoft.com/office/drawing/2014/main" id="{998B1682-5931-4FB0-A5FC-0CEE1E51C322}"/>
                  </a:ext>
                </a:extLst>
              </p:cNvPr>
              <p:cNvGrpSpPr/>
              <p:nvPr userDrawn="1"/>
            </p:nvGrpSpPr>
            <p:grpSpPr>
              <a:xfrm>
                <a:off x="508000" y="-246392"/>
                <a:ext cx="11173455" cy="54864"/>
                <a:chOff x="508000" y="-246392"/>
                <a:chExt cx="11173455" cy="54864"/>
              </a:xfrm>
            </p:grpSpPr>
            <p:sp>
              <p:nvSpPr>
                <p:cNvPr id="295" name="Rectangle 294">
                  <a:extLst>
                    <a:ext uri="{FF2B5EF4-FFF2-40B4-BE49-F238E27FC236}">
                      <a16:creationId xmlns:a16="http://schemas.microsoft.com/office/drawing/2014/main" id="{94AFA2F1-8ECF-4D7B-A5CC-BAB9D34EBF7F}"/>
                    </a:ext>
                  </a:extLst>
                </p:cNvPr>
                <p:cNvSpPr/>
                <p:nvPr userDrawn="1"/>
              </p:nvSpPr>
              <p:spPr>
                <a:xfrm>
                  <a:off x="102136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2</a:t>
                  </a:r>
                </a:p>
              </p:txBody>
            </p:sp>
            <p:sp>
              <p:nvSpPr>
                <p:cNvPr id="296" name="Rectangle 295">
                  <a:extLst>
                    <a:ext uri="{FF2B5EF4-FFF2-40B4-BE49-F238E27FC236}">
                      <a16:creationId xmlns:a16="http://schemas.microsoft.com/office/drawing/2014/main" id="{758377DB-C197-47E1-BA3C-2E8BF0F71319}"/>
                    </a:ext>
                  </a:extLst>
                </p:cNvPr>
                <p:cNvSpPr/>
                <p:nvPr userDrawn="1"/>
              </p:nvSpPr>
              <p:spPr>
                <a:xfrm>
                  <a:off x="153379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3</a:t>
                  </a:r>
                </a:p>
              </p:txBody>
            </p:sp>
            <p:sp>
              <p:nvSpPr>
                <p:cNvPr id="297" name="Rectangle 296">
                  <a:extLst>
                    <a:ext uri="{FF2B5EF4-FFF2-40B4-BE49-F238E27FC236}">
                      <a16:creationId xmlns:a16="http://schemas.microsoft.com/office/drawing/2014/main" id="{9C6F726C-23C0-43E0-A4CD-DFE86A91A3E5}"/>
                    </a:ext>
                  </a:extLst>
                </p:cNvPr>
                <p:cNvSpPr/>
                <p:nvPr userDrawn="1"/>
              </p:nvSpPr>
              <p:spPr>
                <a:xfrm>
                  <a:off x="204622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4</a:t>
                  </a:r>
                </a:p>
              </p:txBody>
            </p:sp>
            <p:sp>
              <p:nvSpPr>
                <p:cNvPr id="298" name="Rectangle 297">
                  <a:extLst>
                    <a:ext uri="{FF2B5EF4-FFF2-40B4-BE49-F238E27FC236}">
                      <a16:creationId xmlns:a16="http://schemas.microsoft.com/office/drawing/2014/main" id="{2335C0D6-5A55-427D-8EE7-15AE0C79E47B}"/>
                    </a:ext>
                  </a:extLst>
                </p:cNvPr>
                <p:cNvSpPr/>
                <p:nvPr userDrawn="1"/>
              </p:nvSpPr>
              <p:spPr>
                <a:xfrm>
                  <a:off x="255865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5</a:t>
                  </a:r>
                </a:p>
              </p:txBody>
            </p:sp>
            <p:sp>
              <p:nvSpPr>
                <p:cNvPr id="299" name="Rectangle 298">
                  <a:extLst>
                    <a:ext uri="{FF2B5EF4-FFF2-40B4-BE49-F238E27FC236}">
                      <a16:creationId xmlns:a16="http://schemas.microsoft.com/office/drawing/2014/main" id="{284077D1-0AB0-4599-96CC-2C734CD04036}"/>
                    </a:ext>
                  </a:extLst>
                </p:cNvPr>
                <p:cNvSpPr/>
                <p:nvPr userDrawn="1"/>
              </p:nvSpPr>
              <p:spPr>
                <a:xfrm>
                  <a:off x="307108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6</a:t>
                  </a:r>
                </a:p>
              </p:txBody>
            </p:sp>
            <p:sp>
              <p:nvSpPr>
                <p:cNvPr id="300" name="Rectangle 299">
                  <a:extLst>
                    <a:ext uri="{FF2B5EF4-FFF2-40B4-BE49-F238E27FC236}">
                      <a16:creationId xmlns:a16="http://schemas.microsoft.com/office/drawing/2014/main" id="{1FA7ED03-FADC-424F-A5BB-379AE2A592C9}"/>
                    </a:ext>
                  </a:extLst>
                </p:cNvPr>
                <p:cNvSpPr/>
                <p:nvPr userDrawn="1"/>
              </p:nvSpPr>
              <p:spPr>
                <a:xfrm>
                  <a:off x="358351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7</a:t>
                  </a:r>
                </a:p>
              </p:txBody>
            </p:sp>
            <p:sp>
              <p:nvSpPr>
                <p:cNvPr id="301" name="Rectangle 300">
                  <a:extLst>
                    <a:ext uri="{FF2B5EF4-FFF2-40B4-BE49-F238E27FC236}">
                      <a16:creationId xmlns:a16="http://schemas.microsoft.com/office/drawing/2014/main" id="{E3D83FFB-A6B2-470A-BA7B-49DCF99DEE34}"/>
                    </a:ext>
                  </a:extLst>
                </p:cNvPr>
                <p:cNvSpPr/>
                <p:nvPr userDrawn="1"/>
              </p:nvSpPr>
              <p:spPr>
                <a:xfrm>
                  <a:off x="409594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8</a:t>
                  </a:r>
                </a:p>
              </p:txBody>
            </p:sp>
            <p:sp>
              <p:nvSpPr>
                <p:cNvPr id="302" name="Rectangle 301">
                  <a:extLst>
                    <a:ext uri="{FF2B5EF4-FFF2-40B4-BE49-F238E27FC236}">
                      <a16:creationId xmlns:a16="http://schemas.microsoft.com/office/drawing/2014/main" id="{88A71EEF-F087-4E80-915C-4C14E7CD8193}"/>
                    </a:ext>
                  </a:extLst>
                </p:cNvPr>
                <p:cNvSpPr/>
                <p:nvPr userDrawn="1"/>
              </p:nvSpPr>
              <p:spPr>
                <a:xfrm>
                  <a:off x="460837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9</a:t>
                  </a:r>
                </a:p>
              </p:txBody>
            </p:sp>
            <p:sp>
              <p:nvSpPr>
                <p:cNvPr id="303" name="Rectangle 302">
                  <a:extLst>
                    <a:ext uri="{FF2B5EF4-FFF2-40B4-BE49-F238E27FC236}">
                      <a16:creationId xmlns:a16="http://schemas.microsoft.com/office/drawing/2014/main" id="{DC51AADC-D28B-4F98-8ED3-4BFE256DB8DD}"/>
                    </a:ext>
                  </a:extLst>
                </p:cNvPr>
                <p:cNvSpPr/>
                <p:nvPr userDrawn="1"/>
              </p:nvSpPr>
              <p:spPr>
                <a:xfrm>
                  <a:off x="512081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10</a:t>
                  </a:r>
                </a:p>
              </p:txBody>
            </p:sp>
            <p:sp>
              <p:nvSpPr>
                <p:cNvPr id="304" name="Rectangle 303">
                  <a:extLst>
                    <a:ext uri="{FF2B5EF4-FFF2-40B4-BE49-F238E27FC236}">
                      <a16:creationId xmlns:a16="http://schemas.microsoft.com/office/drawing/2014/main" id="{79FC5031-D6A2-4BF6-B780-AB5DC27415E4}"/>
                    </a:ext>
                  </a:extLst>
                </p:cNvPr>
                <p:cNvSpPr/>
                <p:nvPr userDrawn="1"/>
              </p:nvSpPr>
              <p:spPr>
                <a:xfrm>
                  <a:off x="563324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11</a:t>
                  </a:r>
                </a:p>
              </p:txBody>
            </p:sp>
            <p:sp>
              <p:nvSpPr>
                <p:cNvPr id="305" name="Rectangle 304">
                  <a:extLst>
                    <a:ext uri="{FF2B5EF4-FFF2-40B4-BE49-F238E27FC236}">
                      <a16:creationId xmlns:a16="http://schemas.microsoft.com/office/drawing/2014/main" id="{F972080C-5FAB-45DF-8F5A-1065D2E6F888}"/>
                    </a:ext>
                  </a:extLst>
                </p:cNvPr>
                <p:cNvSpPr/>
                <p:nvPr userDrawn="1"/>
              </p:nvSpPr>
              <p:spPr>
                <a:xfrm>
                  <a:off x="614567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12</a:t>
                  </a:r>
                </a:p>
              </p:txBody>
            </p:sp>
            <p:sp>
              <p:nvSpPr>
                <p:cNvPr id="306" name="Rectangle 305">
                  <a:extLst>
                    <a:ext uri="{FF2B5EF4-FFF2-40B4-BE49-F238E27FC236}">
                      <a16:creationId xmlns:a16="http://schemas.microsoft.com/office/drawing/2014/main" id="{720436A7-212A-4438-8207-9F9C93CE0A19}"/>
                    </a:ext>
                  </a:extLst>
                </p:cNvPr>
                <p:cNvSpPr/>
                <p:nvPr userDrawn="1"/>
              </p:nvSpPr>
              <p:spPr>
                <a:xfrm>
                  <a:off x="665810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13</a:t>
                  </a:r>
                </a:p>
              </p:txBody>
            </p:sp>
            <p:sp>
              <p:nvSpPr>
                <p:cNvPr id="307" name="Rectangle 306">
                  <a:extLst>
                    <a:ext uri="{FF2B5EF4-FFF2-40B4-BE49-F238E27FC236}">
                      <a16:creationId xmlns:a16="http://schemas.microsoft.com/office/drawing/2014/main" id="{0DCF4CEE-5AEF-4AE2-875E-B03710D6BC5A}"/>
                    </a:ext>
                  </a:extLst>
                </p:cNvPr>
                <p:cNvSpPr/>
                <p:nvPr userDrawn="1"/>
              </p:nvSpPr>
              <p:spPr>
                <a:xfrm>
                  <a:off x="717053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14</a:t>
                  </a:r>
                </a:p>
              </p:txBody>
            </p:sp>
            <p:sp>
              <p:nvSpPr>
                <p:cNvPr id="308" name="Rectangle 307">
                  <a:extLst>
                    <a:ext uri="{FF2B5EF4-FFF2-40B4-BE49-F238E27FC236}">
                      <a16:creationId xmlns:a16="http://schemas.microsoft.com/office/drawing/2014/main" id="{025C4A78-1484-43DA-8EFC-ADB3F7B5D6DC}"/>
                    </a:ext>
                  </a:extLst>
                </p:cNvPr>
                <p:cNvSpPr/>
                <p:nvPr userDrawn="1"/>
              </p:nvSpPr>
              <p:spPr>
                <a:xfrm>
                  <a:off x="768296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15</a:t>
                  </a:r>
                </a:p>
              </p:txBody>
            </p:sp>
            <p:sp>
              <p:nvSpPr>
                <p:cNvPr id="309" name="Rectangle 308">
                  <a:extLst>
                    <a:ext uri="{FF2B5EF4-FFF2-40B4-BE49-F238E27FC236}">
                      <a16:creationId xmlns:a16="http://schemas.microsoft.com/office/drawing/2014/main" id="{F6596002-5719-4FC2-8D4E-95ABEFE1F4FA}"/>
                    </a:ext>
                  </a:extLst>
                </p:cNvPr>
                <p:cNvSpPr/>
                <p:nvPr userDrawn="1"/>
              </p:nvSpPr>
              <p:spPr>
                <a:xfrm>
                  <a:off x="819539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16</a:t>
                  </a:r>
                </a:p>
              </p:txBody>
            </p:sp>
            <p:sp>
              <p:nvSpPr>
                <p:cNvPr id="310" name="Rectangle 309">
                  <a:extLst>
                    <a:ext uri="{FF2B5EF4-FFF2-40B4-BE49-F238E27FC236}">
                      <a16:creationId xmlns:a16="http://schemas.microsoft.com/office/drawing/2014/main" id="{8890C63D-E82D-4C2A-A4CC-3573905B10E1}"/>
                    </a:ext>
                  </a:extLst>
                </p:cNvPr>
                <p:cNvSpPr/>
                <p:nvPr userDrawn="1"/>
              </p:nvSpPr>
              <p:spPr>
                <a:xfrm>
                  <a:off x="870782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17</a:t>
                  </a:r>
                </a:p>
              </p:txBody>
            </p:sp>
            <p:sp>
              <p:nvSpPr>
                <p:cNvPr id="311" name="Rectangle 310">
                  <a:extLst>
                    <a:ext uri="{FF2B5EF4-FFF2-40B4-BE49-F238E27FC236}">
                      <a16:creationId xmlns:a16="http://schemas.microsoft.com/office/drawing/2014/main" id="{9807124F-5C92-46A0-8536-2B34AAB22014}"/>
                    </a:ext>
                  </a:extLst>
                </p:cNvPr>
                <p:cNvSpPr/>
                <p:nvPr userDrawn="1"/>
              </p:nvSpPr>
              <p:spPr>
                <a:xfrm>
                  <a:off x="922025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18</a:t>
                  </a:r>
                </a:p>
              </p:txBody>
            </p:sp>
            <p:sp>
              <p:nvSpPr>
                <p:cNvPr id="312" name="Rectangle 311">
                  <a:extLst>
                    <a:ext uri="{FF2B5EF4-FFF2-40B4-BE49-F238E27FC236}">
                      <a16:creationId xmlns:a16="http://schemas.microsoft.com/office/drawing/2014/main" id="{E27BAF92-3C64-4F08-BF93-A882641CC9C2}"/>
                    </a:ext>
                  </a:extLst>
                </p:cNvPr>
                <p:cNvSpPr/>
                <p:nvPr userDrawn="1"/>
              </p:nvSpPr>
              <p:spPr>
                <a:xfrm>
                  <a:off x="973268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19</a:t>
                  </a:r>
                </a:p>
              </p:txBody>
            </p:sp>
            <p:sp>
              <p:nvSpPr>
                <p:cNvPr id="313" name="Rectangle 312">
                  <a:extLst>
                    <a:ext uri="{FF2B5EF4-FFF2-40B4-BE49-F238E27FC236}">
                      <a16:creationId xmlns:a16="http://schemas.microsoft.com/office/drawing/2014/main" id="{2AC7B980-8862-4072-96CA-AF05F9FC2F19}"/>
                    </a:ext>
                  </a:extLst>
                </p:cNvPr>
                <p:cNvSpPr/>
                <p:nvPr userDrawn="1"/>
              </p:nvSpPr>
              <p:spPr>
                <a:xfrm>
                  <a:off x="1024512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20</a:t>
                  </a:r>
                </a:p>
              </p:txBody>
            </p:sp>
            <p:sp>
              <p:nvSpPr>
                <p:cNvPr id="314" name="Rectangle 313">
                  <a:extLst>
                    <a:ext uri="{FF2B5EF4-FFF2-40B4-BE49-F238E27FC236}">
                      <a16:creationId xmlns:a16="http://schemas.microsoft.com/office/drawing/2014/main" id="{C8AB94F1-4524-4A4B-A773-1C0280C84D0E}"/>
                    </a:ext>
                  </a:extLst>
                </p:cNvPr>
                <p:cNvSpPr/>
                <p:nvPr userDrawn="1"/>
              </p:nvSpPr>
              <p:spPr>
                <a:xfrm>
                  <a:off x="1075755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21</a:t>
                  </a:r>
                </a:p>
              </p:txBody>
            </p:sp>
            <p:sp>
              <p:nvSpPr>
                <p:cNvPr id="315" name="Rectangle 314">
                  <a:extLst>
                    <a:ext uri="{FF2B5EF4-FFF2-40B4-BE49-F238E27FC236}">
                      <a16:creationId xmlns:a16="http://schemas.microsoft.com/office/drawing/2014/main" id="{7983BE89-536B-4E53-B79D-7BD5D8588804}"/>
                    </a:ext>
                  </a:extLst>
                </p:cNvPr>
                <p:cNvSpPr/>
                <p:nvPr userDrawn="1"/>
              </p:nvSpPr>
              <p:spPr>
                <a:xfrm>
                  <a:off x="1126997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22</a:t>
                  </a:r>
                </a:p>
              </p:txBody>
            </p:sp>
            <p:sp>
              <p:nvSpPr>
                <p:cNvPr id="294" name="Rectangle 293">
                  <a:extLst>
                    <a:ext uri="{FF2B5EF4-FFF2-40B4-BE49-F238E27FC236}">
                      <a16:creationId xmlns:a16="http://schemas.microsoft.com/office/drawing/2014/main" id="{0C02EEC7-9937-44F4-812D-9704E54AD9A1}"/>
                    </a:ext>
                  </a:extLst>
                </p:cNvPr>
                <p:cNvSpPr/>
                <p:nvPr userDrawn="1"/>
              </p:nvSpPr>
              <p:spPr>
                <a:xfrm>
                  <a:off x="508000" y="-246392"/>
                  <a:ext cx="412411"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chemeClr val="tx1"/>
                      </a:solidFill>
                    </a:rPr>
                    <a:t>1</a:t>
                  </a:r>
                </a:p>
              </p:txBody>
            </p:sp>
          </p:grpSp>
          <p:grpSp>
            <p:nvGrpSpPr>
              <p:cNvPr id="22" name="Group 21">
                <a:extLst>
                  <a:ext uri="{FF2B5EF4-FFF2-40B4-BE49-F238E27FC236}">
                    <a16:creationId xmlns:a16="http://schemas.microsoft.com/office/drawing/2014/main" id="{F341F391-75EB-4B2D-A746-990C5CE75FC4}"/>
                  </a:ext>
                </a:extLst>
              </p:cNvPr>
              <p:cNvGrpSpPr/>
              <p:nvPr userDrawn="1"/>
            </p:nvGrpSpPr>
            <p:grpSpPr>
              <a:xfrm>
                <a:off x="508000" y="-376778"/>
                <a:ext cx="2974566" cy="54865"/>
                <a:chOff x="508000" y="-376778"/>
                <a:chExt cx="2974566" cy="54865"/>
              </a:xfrm>
            </p:grpSpPr>
            <p:sp>
              <p:nvSpPr>
                <p:cNvPr id="272" name="Rectangle 271">
                  <a:extLst>
                    <a:ext uri="{FF2B5EF4-FFF2-40B4-BE49-F238E27FC236}">
                      <a16:creationId xmlns:a16="http://schemas.microsoft.com/office/drawing/2014/main" id="{83F6563A-2026-4268-A1BE-5A7E6B5F6BA4}"/>
                    </a:ext>
                  </a:extLst>
                </p:cNvPr>
                <p:cNvSpPr/>
                <p:nvPr userDrawn="1"/>
              </p:nvSpPr>
              <p:spPr>
                <a:xfrm>
                  <a:off x="3071086"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AD2A2A"/>
                      </a:solidFill>
                    </a:rPr>
                    <a:t>-1</a:t>
                  </a:r>
                </a:p>
              </p:txBody>
            </p:sp>
            <p:sp>
              <p:nvSpPr>
                <p:cNvPr id="273" name="Rectangle 272">
                  <a:extLst>
                    <a:ext uri="{FF2B5EF4-FFF2-40B4-BE49-F238E27FC236}">
                      <a16:creationId xmlns:a16="http://schemas.microsoft.com/office/drawing/2014/main" id="{B3924D69-BA8A-4BDF-9AD9-ACD0FEECFF60}"/>
                    </a:ext>
                  </a:extLst>
                </p:cNvPr>
                <p:cNvSpPr/>
                <p:nvPr userDrawn="1"/>
              </p:nvSpPr>
              <p:spPr>
                <a:xfrm>
                  <a:off x="2558655"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AD2A2A"/>
                      </a:solidFill>
                    </a:rPr>
                    <a:t>-2</a:t>
                  </a:r>
                </a:p>
              </p:txBody>
            </p:sp>
            <p:sp>
              <p:nvSpPr>
                <p:cNvPr id="274" name="Rectangle 273">
                  <a:extLst>
                    <a:ext uri="{FF2B5EF4-FFF2-40B4-BE49-F238E27FC236}">
                      <a16:creationId xmlns:a16="http://schemas.microsoft.com/office/drawing/2014/main" id="{55CCBD03-5338-4A22-8610-A29918D09992}"/>
                    </a:ext>
                  </a:extLst>
                </p:cNvPr>
                <p:cNvSpPr/>
                <p:nvPr userDrawn="1"/>
              </p:nvSpPr>
              <p:spPr>
                <a:xfrm>
                  <a:off x="2046224"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AD2A2A"/>
                      </a:solidFill>
                    </a:rPr>
                    <a:t>-3</a:t>
                  </a:r>
                </a:p>
              </p:txBody>
            </p:sp>
            <p:sp>
              <p:nvSpPr>
                <p:cNvPr id="275" name="Rectangle 274">
                  <a:extLst>
                    <a:ext uri="{FF2B5EF4-FFF2-40B4-BE49-F238E27FC236}">
                      <a16:creationId xmlns:a16="http://schemas.microsoft.com/office/drawing/2014/main" id="{D6A91BE8-C62D-48DD-BEE7-B32CC19AAD76}"/>
                    </a:ext>
                  </a:extLst>
                </p:cNvPr>
                <p:cNvSpPr/>
                <p:nvPr userDrawn="1"/>
              </p:nvSpPr>
              <p:spPr>
                <a:xfrm>
                  <a:off x="1533793"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AD2A2A"/>
                      </a:solidFill>
                    </a:rPr>
                    <a:t>-4</a:t>
                  </a:r>
                </a:p>
              </p:txBody>
            </p:sp>
            <p:sp>
              <p:nvSpPr>
                <p:cNvPr id="276" name="Rectangle 275">
                  <a:extLst>
                    <a:ext uri="{FF2B5EF4-FFF2-40B4-BE49-F238E27FC236}">
                      <a16:creationId xmlns:a16="http://schemas.microsoft.com/office/drawing/2014/main" id="{70F553C4-17E2-454B-90A9-669C49287BAB}"/>
                    </a:ext>
                  </a:extLst>
                </p:cNvPr>
                <p:cNvSpPr/>
                <p:nvPr userDrawn="1"/>
              </p:nvSpPr>
              <p:spPr>
                <a:xfrm>
                  <a:off x="1021362"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AD2A2A"/>
                      </a:solidFill>
                    </a:rPr>
                    <a:t>-5</a:t>
                  </a:r>
                </a:p>
              </p:txBody>
            </p:sp>
            <p:sp>
              <p:nvSpPr>
                <p:cNvPr id="277" name="Rectangle 276">
                  <a:extLst>
                    <a:ext uri="{FF2B5EF4-FFF2-40B4-BE49-F238E27FC236}">
                      <a16:creationId xmlns:a16="http://schemas.microsoft.com/office/drawing/2014/main" id="{15E47176-FD6E-4FAF-8FBC-BC8146B973C9}"/>
                    </a:ext>
                  </a:extLst>
                </p:cNvPr>
                <p:cNvSpPr/>
                <p:nvPr userDrawn="1"/>
              </p:nvSpPr>
              <p:spPr>
                <a:xfrm>
                  <a:off x="508000" y="-376778"/>
                  <a:ext cx="412411"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US" sz="1200" dirty="0">
                      <a:solidFill>
                        <a:srgbClr val="AD2A2A"/>
                      </a:solidFill>
                    </a:rPr>
                    <a:t>-6</a:t>
                  </a:r>
                </a:p>
              </p:txBody>
            </p:sp>
          </p:grpSp>
          <p:grpSp>
            <p:nvGrpSpPr>
              <p:cNvPr id="28" name="Group 27">
                <a:extLst>
                  <a:ext uri="{FF2B5EF4-FFF2-40B4-BE49-F238E27FC236}">
                    <a16:creationId xmlns:a16="http://schemas.microsoft.com/office/drawing/2014/main" id="{6E06EE3E-4E33-4CDC-B61E-F06EA489D778}"/>
                  </a:ext>
                </a:extLst>
              </p:cNvPr>
              <p:cNvGrpSpPr/>
              <p:nvPr userDrawn="1"/>
            </p:nvGrpSpPr>
            <p:grpSpPr>
              <a:xfrm>
                <a:off x="3585961" y="-1028699"/>
                <a:ext cx="8094865" cy="446016"/>
                <a:chOff x="3585961" y="-1028699"/>
                <a:chExt cx="8094865" cy="446016"/>
              </a:xfrm>
            </p:grpSpPr>
            <p:grpSp>
              <p:nvGrpSpPr>
                <p:cNvPr id="27" name="Group 26">
                  <a:extLst>
                    <a:ext uri="{FF2B5EF4-FFF2-40B4-BE49-F238E27FC236}">
                      <a16:creationId xmlns:a16="http://schemas.microsoft.com/office/drawing/2014/main" id="{2919B1F3-E68E-4D6E-A1CC-0C36E3B5FC43}"/>
                    </a:ext>
                  </a:extLst>
                </p:cNvPr>
                <p:cNvGrpSpPr/>
                <p:nvPr userDrawn="1"/>
              </p:nvGrpSpPr>
              <p:grpSpPr>
                <a:xfrm>
                  <a:off x="3585961" y="-898315"/>
                  <a:ext cx="7577540" cy="54864"/>
                  <a:chOff x="3585961" y="-898315"/>
                  <a:chExt cx="7577540" cy="54864"/>
                </a:xfrm>
              </p:grpSpPr>
              <p:sp>
                <p:nvSpPr>
                  <p:cNvPr id="265" name="Rectangle 264">
                    <a:extLst>
                      <a:ext uri="{FF2B5EF4-FFF2-40B4-BE49-F238E27FC236}">
                        <a16:creationId xmlns:a16="http://schemas.microsoft.com/office/drawing/2014/main" id="{1CBD0867-787C-48B5-B61D-94524551D006}"/>
                      </a:ext>
                    </a:extLst>
                  </p:cNvPr>
                  <p:cNvSpPr/>
                  <p:nvPr userDrawn="1"/>
                </p:nvSpPr>
                <p:spPr>
                  <a:xfrm>
                    <a:off x="8704262"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551176" tIns="0" rIns="0" bIns="0" rtlCol="0" anchor="ctr" anchorCtr="0"/>
                  <a:lstStyle/>
                  <a:p>
                    <a:pPr algn="l">
                      <a:spcAft>
                        <a:spcPts val="300"/>
                      </a:spcAft>
                    </a:pPr>
                    <a:endParaRPr lang="en-US" sz="1050" dirty="0">
                      <a:solidFill>
                        <a:srgbClr val="1F3765"/>
                      </a:solidFill>
                      <a:latin typeface="Calibre Medium" panose="020B0603030202060203" pitchFamily="34" charset="0"/>
                    </a:endParaRPr>
                  </a:p>
                </p:txBody>
              </p:sp>
              <p:sp>
                <p:nvSpPr>
                  <p:cNvPr id="266" name="Rectangle 265">
                    <a:extLst>
                      <a:ext uri="{FF2B5EF4-FFF2-40B4-BE49-F238E27FC236}">
                        <a16:creationId xmlns:a16="http://schemas.microsoft.com/office/drawing/2014/main" id="{AC410D49-41E8-4712-A471-4435FC053318}"/>
                      </a:ext>
                    </a:extLst>
                  </p:cNvPr>
                  <p:cNvSpPr/>
                  <p:nvPr userDrawn="1"/>
                </p:nvSpPr>
                <p:spPr>
                  <a:xfrm>
                    <a:off x="6143423"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US" sz="1050" dirty="0">
                      <a:solidFill>
                        <a:schemeClr val="tx1"/>
                      </a:solidFill>
                      <a:latin typeface="Calibre Medium" panose="020B0603030202060203" pitchFamily="34" charset="0"/>
                    </a:endParaRPr>
                  </a:p>
                </p:txBody>
              </p:sp>
              <p:sp>
                <p:nvSpPr>
                  <p:cNvPr id="267" name="Rectangle 266">
                    <a:extLst>
                      <a:ext uri="{FF2B5EF4-FFF2-40B4-BE49-F238E27FC236}">
                        <a16:creationId xmlns:a16="http://schemas.microsoft.com/office/drawing/2014/main" id="{FB9ECC68-F331-4D16-B1D2-4327EFA229AC}"/>
                      </a:ext>
                    </a:extLst>
                  </p:cNvPr>
                  <p:cNvSpPr/>
                  <p:nvPr userDrawn="1"/>
                </p:nvSpPr>
                <p:spPr>
                  <a:xfrm>
                    <a:off x="3585961"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US" sz="1050" dirty="0">
                        <a:solidFill>
                          <a:schemeClr val="tx1"/>
                        </a:solidFill>
                        <a:latin typeface="Calibre Medium" panose="020B0603030202060203" pitchFamily="34" charset="0"/>
                      </a:rPr>
                      <a:t>1/3 = 2.69” / 6.83 cm</a:t>
                    </a:r>
                  </a:p>
                </p:txBody>
              </p:sp>
            </p:grpSp>
            <p:grpSp>
              <p:nvGrpSpPr>
                <p:cNvPr id="26" name="Group 25">
                  <a:extLst>
                    <a:ext uri="{FF2B5EF4-FFF2-40B4-BE49-F238E27FC236}">
                      <a16:creationId xmlns:a16="http://schemas.microsoft.com/office/drawing/2014/main" id="{B7DB88B7-923D-4BB9-B420-91314D849558}"/>
                    </a:ext>
                  </a:extLst>
                </p:cNvPr>
                <p:cNvGrpSpPr/>
                <p:nvPr userDrawn="1"/>
              </p:nvGrpSpPr>
              <p:grpSpPr>
                <a:xfrm>
                  <a:off x="3585961" y="-767931"/>
                  <a:ext cx="8094865" cy="57309"/>
                  <a:chOff x="3585961" y="-767931"/>
                  <a:chExt cx="8094865" cy="57309"/>
                </a:xfrm>
              </p:grpSpPr>
              <p:sp>
                <p:nvSpPr>
                  <p:cNvPr id="261" name="Rectangle 260">
                    <a:extLst>
                      <a:ext uri="{FF2B5EF4-FFF2-40B4-BE49-F238E27FC236}">
                        <a16:creationId xmlns:a16="http://schemas.microsoft.com/office/drawing/2014/main" id="{9E0448FA-A654-4328-85C8-35268B555262}"/>
                      </a:ext>
                    </a:extLst>
                  </p:cNvPr>
                  <p:cNvSpPr/>
                  <p:nvPr userDrawn="1"/>
                </p:nvSpPr>
                <p:spPr>
                  <a:xfrm>
                    <a:off x="9734349"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US" sz="1050" dirty="0">
                      <a:solidFill>
                        <a:srgbClr val="A388BF"/>
                      </a:solidFill>
                      <a:latin typeface="Calibre Medium" panose="020B0603030202060203" pitchFamily="34" charset="0"/>
                    </a:endParaRPr>
                  </a:p>
                </p:txBody>
              </p:sp>
              <p:sp>
                <p:nvSpPr>
                  <p:cNvPr id="262" name="Rectangle 261">
                    <a:extLst>
                      <a:ext uri="{FF2B5EF4-FFF2-40B4-BE49-F238E27FC236}">
                        <a16:creationId xmlns:a16="http://schemas.microsoft.com/office/drawing/2014/main" id="{A2B81102-49C6-4E2C-BCA6-3B91080FAAF7}"/>
                      </a:ext>
                    </a:extLst>
                  </p:cNvPr>
                  <p:cNvSpPr/>
                  <p:nvPr userDrawn="1"/>
                </p:nvSpPr>
                <p:spPr>
                  <a:xfrm>
                    <a:off x="7677111" y="-765486"/>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US" sz="1050" dirty="0">
                      <a:solidFill>
                        <a:srgbClr val="885073"/>
                      </a:solidFill>
                      <a:latin typeface="Calibre Medium" panose="020B0603030202060203" pitchFamily="34" charset="0"/>
                    </a:endParaRPr>
                  </a:p>
                </p:txBody>
              </p:sp>
              <p:sp>
                <p:nvSpPr>
                  <p:cNvPr id="263" name="Rectangle 262">
                    <a:extLst>
                      <a:ext uri="{FF2B5EF4-FFF2-40B4-BE49-F238E27FC236}">
                        <a16:creationId xmlns:a16="http://schemas.microsoft.com/office/drawing/2014/main" id="{C1B3F6A0-CF89-475F-898E-C3F507ECF16E}"/>
                      </a:ext>
                    </a:extLst>
                  </p:cNvPr>
                  <p:cNvSpPr/>
                  <p:nvPr userDrawn="1"/>
                </p:nvSpPr>
                <p:spPr>
                  <a:xfrm>
                    <a:off x="5635423"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18872" rtlCol="0" anchor="b" anchorCtr="0"/>
                  <a:lstStyle/>
                  <a:p>
                    <a:pPr algn="l">
                      <a:spcAft>
                        <a:spcPts val="300"/>
                      </a:spcAft>
                    </a:pPr>
                    <a:endParaRPr lang="en-US" sz="1200" dirty="0">
                      <a:solidFill>
                        <a:srgbClr val="A388BF"/>
                      </a:solidFill>
                      <a:latin typeface="Calibre Medium" panose="020B0603030202060203" pitchFamily="34" charset="0"/>
                    </a:endParaRPr>
                  </a:p>
                </p:txBody>
              </p:sp>
              <p:sp>
                <p:nvSpPr>
                  <p:cNvPr id="264" name="Rectangle 263">
                    <a:extLst>
                      <a:ext uri="{FF2B5EF4-FFF2-40B4-BE49-F238E27FC236}">
                        <a16:creationId xmlns:a16="http://schemas.microsoft.com/office/drawing/2014/main" id="{E56CC609-DA60-4BC9-8468-0CEB52F54BAE}"/>
                      </a:ext>
                    </a:extLst>
                  </p:cNvPr>
                  <p:cNvSpPr/>
                  <p:nvPr userDrawn="1"/>
                </p:nvSpPr>
                <p:spPr>
                  <a:xfrm>
                    <a:off x="3585961"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US" sz="1050" dirty="0">
                        <a:solidFill>
                          <a:srgbClr val="885073"/>
                        </a:solidFill>
                        <a:latin typeface="Calibre Medium" panose="020B0603030202060203" pitchFamily="34" charset="0"/>
                      </a:rPr>
                      <a:t>1/4 = 2.13” / 5.41 cm</a:t>
                    </a:r>
                  </a:p>
                </p:txBody>
              </p:sp>
            </p:grpSp>
            <p:grpSp>
              <p:nvGrpSpPr>
                <p:cNvPr id="25" name="Group 24">
                  <a:extLst>
                    <a:ext uri="{FF2B5EF4-FFF2-40B4-BE49-F238E27FC236}">
                      <a16:creationId xmlns:a16="http://schemas.microsoft.com/office/drawing/2014/main" id="{B360469F-D4FE-42FF-B45A-9BD5130FEC83}"/>
                    </a:ext>
                  </a:extLst>
                </p:cNvPr>
                <p:cNvGrpSpPr/>
                <p:nvPr userDrawn="1"/>
              </p:nvGrpSpPr>
              <p:grpSpPr>
                <a:xfrm>
                  <a:off x="3585961" y="-1028699"/>
                  <a:ext cx="8094865" cy="54864"/>
                  <a:chOff x="3585961" y="-1028699"/>
                  <a:chExt cx="8094865" cy="54864"/>
                </a:xfrm>
              </p:grpSpPr>
              <p:sp>
                <p:nvSpPr>
                  <p:cNvPr id="259" name="Rectangle 258">
                    <a:extLst>
                      <a:ext uri="{FF2B5EF4-FFF2-40B4-BE49-F238E27FC236}">
                        <a16:creationId xmlns:a16="http://schemas.microsoft.com/office/drawing/2014/main" id="{8727F83F-EFA4-41F6-BE98-3071F6D264E3}"/>
                      </a:ext>
                    </a:extLst>
                  </p:cNvPr>
                  <p:cNvSpPr/>
                  <p:nvPr userDrawn="1"/>
                </p:nvSpPr>
                <p:spPr>
                  <a:xfrm>
                    <a:off x="7684887"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4087368" tIns="0" rIns="0" bIns="0" rtlCol="0" anchor="ctr" anchorCtr="0"/>
                  <a:lstStyle/>
                  <a:p>
                    <a:pPr algn="l">
                      <a:spcAft>
                        <a:spcPts val="300"/>
                      </a:spcAft>
                    </a:pPr>
                    <a:endParaRPr lang="en-US" sz="1050" dirty="0">
                      <a:solidFill>
                        <a:srgbClr val="3E7CA6"/>
                      </a:solidFill>
                      <a:latin typeface="Calibre Medium" panose="020B0603030202060203" pitchFamily="34" charset="0"/>
                    </a:endParaRPr>
                  </a:p>
                </p:txBody>
              </p:sp>
              <p:sp>
                <p:nvSpPr>
                  <p:cNvPr id="260" name="Rectangle 259">
                    <a:extLst>
                      <a:ext uri="{FF2B5EF4-FFF2-40B4-BE49-F238E27FC236}">
                        <a16:creationId xmlns:a16="http://schemas.microsoft.com/office/drawing/2014/main" id="{6B61D736-B12C-4DFF-A69B-5D83D956F24B}"/>
                      </a:ext>
                    </a:extLst>
                  </p:cNvPr>
                  <p:cNvSpPr/>
                  <p:nvPr userDrawn="1"/>
                </p:nvSpPr>
                <p:spPr>
                  <a:xfrm>
                    <a:off x="3585961"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US" sz="1050" dirty="0">
                        <a:solidFill>
                          <a:srgbClr val="3E7CA6"/>
                        </a:solidFill>
                        <a:latin typeface="Calibre Medium" panose="020B0603030202060203" pitchFamily="34" charset="0"/>
                      </a:rPr>
                      <a:t>1/2 = 4.37” / 11.1 cm</a:t>
                    </a:r>
                  </a:p>
                </p:txBody>
              </p:sp>
            </p:grpSp>
            <p:grpSp>
              <p:nvGrpSpPr>
                <p:cNvPr id="24" name="Group 23">
                  <a:extLst>
                    <a:ext uri="{FF2B5EF4-FFF2-40B4-BE49-F238E27FC236}">
                      <a16:creationId xmlns:a16="http://schemas.microsoft.com/office/drawing/2014/main" id="{21195792-D57D-49E3-80D1-BE8C650F4646}"/>
                    </a:ext>
                  </a:extLst>
                </p:cNvPr>
                <p:cNvGrpSpPr/>
                <p:nvPr userDrawn="1"/>
              </p:nvGrpSpPr>
              <p:grpSpPr>
                <a:xfrm>
                  <a:off x="3585961" y="-637547"/>
                  <a:ext cx="7568015" cy="54864"/>
                  <a:chOff x="3585961" y="-637547"/>
                  <a:chExt cx="7568015" cy="54864"/>
                </a:xfrm>
              </p:grpSpPr>
              <p:sp>
                <p:nvSpPr>
                  <p:cNvPr id="254" name="Rectangle 253">
                    <a:extLst>
                      <a:ext uri="{FF2B5EF4-FFF2-40B4-BE49-F238E27FC236}">
                        <a16:creationId xmlns:a16="http://schemas.microsoft.com/office/drawing/2014/main" id="{B891FEF4-FBCD-4C79-965F-DE61B2D58C09}"/>
                      </a:ext>
                    </a:extLst>
                  </p:cNvPr>
                  <p:cNvSpPr/>
                  <p:nvPr userDrawn="1"/>
                </p:nvSpPr>
                <p:spPr>
                  <a:xfrm>
                    <a:off x="971836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endParaRPr lang="en-US" sz="1050" dirty="0">
                      <a:solidFill>
                        <a:srgbClr val="D2785A"/>
                      </a:solidFill>
                      <a:latin typeface="Calibre Medium" panose="020B0603030202060203" pitchFamily="34" charset="0"/>
                    </a:endParaRPr>
                  </a:p>
                </p:txBody>
              </p:sp>
              <p:sp>
                <p:nvSpPr>
                  <p:cNvPr id="255" name="Rectangle 254">
                    <a:extLst>
                      <a:ext uri="{FF2B5EF4-FFF2-40B4-BE49-F238E27FC236}">
                        <a16:creationId xmlns:a16="http://schemas.microsoft.com/office/drawing/2014/main" id="{ADA3F96D-6143-4AC3-B6AC-AFA3934766F0}"/>
                      </a:ext>
                    </a:extLst>
                  </p:cNvPr>
                  <p:cNvSpPr/>
                  <p:nvPr userDrawn="1"/>
                </p:nvSpPr>
                <p:spPr>
                  <a:xfrm>
                    <a:off x="666549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US" sz="1050" dirty="0">
                      <a:solidFill>
                        <a:srgbClr val="D2785A"/>
                      </a:solidFill>
                      <a:latin typeface="Calibre Medium" panose="020B0603030202060203" pitchFamily="34" charset="0"/>
                    </a:endParaRPr>
                  </a:p>
                </p:txBody>
              </p:sp>
              <p:sp>
                <p:nvSpPr>
                  <p:cNvPr id="256" name="Rectangle 255">
                    <a:extLst>
                      <a:ext uri="{FF2B5EF4-FFF2-40B4-BE49-F238E27FC236}">
                        <a16:creationId xmlns:a16="http://schemas.microsoft.com/office/drawing/2014/main" id="{E5322008-4D8B-47D1-964C-57254593355A}"/>
                      </a:ext>
                    </a:extLst>
                  </p:cNvPr>
                  <p:cNvSpPr/>
                  <p:nvPr userDrawn="1"/>
                </p:nvSpPr>
                <p:spPr>
                  <a:xfrm>
                    <a:off x="820968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US" sz="1050" dirty="0">
                      <a:solidFill>
                        <a:srgbClr val="D2785A"/>
                      </a:solidFill>
                      <a:latin typeface="Calibre Medium" panose="020B0603030202060203" pitchFamily="34" charset="0"/>
                    </a:endParaRPr>
                  </a:p>
                </p:txBody>
              </p:sp>
              <p:sp>
                <p:nvSpPr>
                  <p:cNvPr id="257" name="Rectangle 256">
                    <a:extLst>
                      <a:ext uri="{FF2B5EF4-FFF2-40B4-BE49-F238E27FC236}">
                        <a16:creationId xmlns:a16="http://schemas.microsoft.com/office/drawing/2014/main" id="{7F460D74-A559-4C23-942B-AECA8792A6B2}"/>
                      </a:ext>
                    </a:extLst>
                  </p:cNvPr>
                  <p:cNvSpPr/>
                  <p:nvPr userDrawn="1"/>
                </p:nvSpPr>
                <p:spPr>
                  <a:xfrm>
                    <a:off x="358596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US" sz="1050" dirty="0">
                        <a:solidFill>
                          <a:srgbClr val="D2785A"/>
                        </a:solidFill>
                        <a:latin typeface="Calibre Medium" panose="020B0603030202060203" pitchFamily="34" charset="0"/>
                      </a:rPr>
                      <a:t>1/5 = 1.57” / 3.99 cm</a:t>
                    </a:r>
                  </a:p>
                </p:txBody>
              </p:sp>
              <p:sp>
                <p:nvSpPr>
                  <p:cNvPr id="258" name="Rectangle 257">
                    <a:extLst>
                      <a:ext uri="{FF2B5EF4-FFF2-40B4-BE49-F238E27FC236}">
                        <a16:creationId xmlns:a16="http://schemas.microsoft.com/office/drawing/2014/main" id="{17C2597C-148F-4D1C-AE00-575D3B02CC31}"/>
                      </a:ext>
                    </a:extLst>
                  </p:cNvPr>
                  <p:cNvSpPr/>
                  <p:nvPr userDrawn="1"/>
                </p:nvSpPr>
                <p:spPr>
                  <a:xfrm>
                    <a:off x="5121315"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US" sz="1050" dirty="0">
                      <a:solidFill>
                        <a:srgbClr val="D2785A"/>
                      </a:solidFill>
                      <a:latin typeface="Calibre Medium" panose="020B0603030202060203" pitchFamily="34" charset="0"/>
                    </a:endParaRPr>
                  </a:p>
                </p:txBody>
              </p:sp>
            </p:grpSp>
          </p:grpSp>
        </p:grpSp>
        <p:grpSp>
          <p:nvGrpSpPr>
            <p:cNvPr id="162" name="SIDE RULER">
              <a:extLst>
                <a:ext uri="{FF2B5EF4-FFF2-40B4-BE49-F238E27FC236}">
                  <a16:creationId xmlns:a16="http://schemas.microsoft.com/office/drawing/2014/main" id="{50C74144-ED18-44C7-AB79-165E8A3FE828}"/>
                </a:ext>
              </a:extLst>
            </p:cNvPr>
            <p:cNvGrpSpPr/>
            <p:nvPr userDrawn="1"/>
          </p:nvGrpSpPr>
          <p:grpSpPr>
            <a:xfrm>
              <a:off x="12268200" y="0"/>
              <a:ext cx="432054" cy="6858000"/>
              <a:chOff x="12268200" y="0"/>
              <a:chExt cx="576072" cy="6858000"/>
            </a:xfrm>
          </p:grpSpPr>
          <p:sp>
            <p:nvSpPr>
              <p:cNvPr id="163" name="Rectangle 162">
                <a:extLst>
                  <a:ext uri="{FF2B5EF4-FFF2-40B4-BE49-F238E27FC236}">
                    <a16:creationId xmlns:a16="http://schemas.microsoft.com/office/drawing/2014/main" id="{190E0F78-E45D-4CDD-8505-9B4AA1A3E697}"/>
                  </a:ext>
                </a:extLst>
              </p:cNvPr>
              <p:cNvSpPr/>
              <p:nvPr userDrawn="1"/>
            </p:nvSpPr>
            <p:spPr>
              <a:xfrm>
                <a:off x="12268200" y="0"/>
                <a:ext cx="576072" cy="6858000"/>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US"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164" name="Group 163">
                <a:extLst>
                  <a:ext uri="{FF2B5EF4-FFF2-40B4-BE49-F238E27FC236}">
                    <a16:creationId xmlns:a16="http://schemas.microsoft.com/office/drawing/2014/main" id="{11F368C8-4C49-42A8-8F0F-0742E794F19C}"/>
                  </a:ext>
                </a:extLst>
              </p:cNvPr>
              <p:cNvGrpSpPr/>
              <p:nvPr userDrawn="1"/>
            </p:nvGrpSpPr>
            <p:grpSpPr>
              <a:xfrm>
                <a:off x="12382500" y="452438"/>
                <a:ext cx="60960" cy="5952553"/>
                <a:chOff x="12382500" y="452438"/>
                <a:chExt cx="60960" cy="5952553"/>
              </a:xfrm>
            </p:grpSpPr>
            <p:sp>
              <p:nvSpPr>
                <p:cNvPr id="182" name="Rectangle 181">
                  <a:extLst>
                    <a:ext uri="{FF2B5EF4-FFF2-40B4-BE49-F238E27FC236}">
                      <a16:creationId xmlns:a16="http://schemas.microsoft.com/office/drawing/2014/main" id="{9F5B5F3D-0B35-4349-ADA0-33FAD316D94E}"/>
                    </a:ext>
                  </a:extLst>
                </p:cNvPr>
                <p:cNvSpPr/>
                <p:nvPr userDrawn="1"/>
              </p:nvSpPr>
              <p:spPr>
                <a:xfrm>
                  <a:off x="12382500" y="452438"/>
                  <a:ext cx="60960" cy="423862"/>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spcAft>
                      <a:spcPts val="300"/>
                    </a:spcAft>
                  </a:pPr>
                  <a:r>
                    <a:rPr lang="en-US" sz="1200" dirty="0">
                      <a:solidFill>
                        <a:srgbClr val="7F8480"/>
                      </a:solidFill>
                    </a:rPr>
                    <a:t>1</a:t>
                  </a:r>
                </a:p>
              </p:txBody>
            </p:sp>
            <p:sp>
              <p:nvSpPr>
                <p:cNvPr id="183" name="Rectangle 182">
                  <a:extLst>
                    <a:ext uri="{FF2B5EF4-FFF2-40B4-BE49-F238E27FC236}">
                      <a16:creationId xmlns:a16="http://schemas.microsoft.com/office/drawing/2014/main" id="{4BD4A19E-D97E-4226-B52B-9C07A8435FB7}"/>
                    </a:ext>
                  </a:extLst>
                </p:cNvPr>
                <p:cNvSpPr/>
                <p:nvPr userDrawn="1"/>
              </p:nvSpPr>
              <p:spPr>
                <a:xfrm>
                  <a:off x="12382500" y="975268"/>
                  <a:ext cx="60960" cy="523331"/>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2</a:t>
                  </a:r>
                </a:p>
              </p:txBody>
            </p:sp>
            <p:sp>
              <p:nvSpPr>
                <p:cNvPr id="184" name="Rectangle 183">
                  <a:extLst>
                    <a:ext uri="{FF2B5EF4-FFF2-40B4-BE49-F238E27FC236}">
                      <a16:creationId xmlns:a16="http://schemas.microsoft.com/office/drawing/2014/main" id="{671F0CCC-094F-4A08-9733-C53BC0F0A70F}"/>
                    </a:ext>
                  </a:extLst>
                </p:cNvPr>
                <p:cNvSpPr/>
                <p:nvPr userDrawn="1"/>
              </p:nvSpPr>
              <p:spPr>
                <a:xfrm>
                  <a:off x="12382500" y="1607324"/>
                  <a:ext cx="60960"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3</a:t>
                  </a:r>
                </a:p>
              </p:txBody>
            </p:sp>
            <p:sp>
              <p:nvSpPr>
                <p:cNvPr id="185" name="Rectangle 184">
                  <a:extLst>
                    <a:ext uri="{FF2B5EF4-FFF2-40B4-BE49-F238E27FC236}">
                      <a16:creationId xmlns:a16="http://schemas.microsoft.com/office/drawing/2014/main" id="{349A839C-39DA-4601-93EB-DB5D3B5C3F0F}"/>
                    </a:ext>
                  </a:extLst>
                </p:cNvPr>
                <p:cNvSpPr/>
                <p:nvPr userDrawn="1"/>
              </p:nvSpPr>
              <p:spPr>
                <a:xfrm>
                  <a:off x="12382500" y="2231781"/>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4</a:t>
                  </a:r>
                </a:p>
              </p:txBody>
            </p:sp>
            <p:sp>
              <p:nvSpPr>
                <p:cNvPr id="186" name="Rectangle 185">
                  <a:extLst>
                    <a:ext uri="{FF2B5EF4-FFF2-40B4-BE49-F238E27FC236}">
                      <a16:creationId xmlns:a16="http://schemas.microsoft.com/office/drawing/2014/main" id="{58834469-9F6F-40BB-A748-8EFDC504F355}"/>
                    </a:ext>
                  </a:extLst>
                </p:cNvPr>
                <p:cNvSpPr/>
                <p:nvPr userDrawn="1"/>
              </p:nvSpPr>
              <p:spPr>
                <a:xfrm>
                  <a:off x="12382500" y="2856238"/>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5</a:t>
                  </a:r>
                </a:p>
              </p:txBody>
            </p:sp>
            <p:sp>
              <p:nvSpPr>
                <p:cNvPr id="188" name="Rectangle 187">
                  <a:extLst>
                    <a:ext uri="{FF2B5EF4-FFF2-40B4-BE49-F238E27FC236}">
                      <a16:creationId xmlns:a16="http://schemas.microsoft.com/office/drawing/2014/main" id="{B03A0A85-E2C7-4DD7-882E-DB24E10CD465}"/>
                    </a:ext>
                  </a:extLst>
                </p:cNvPr>
                <p:cNvSpPr/>
                <p:nvPr userDrawn="1"/>
              </p:nvSpPr>
              <p:spPr>
                <a:xfrm>
                  <a:off x="12382500" y="3480695"/>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6</a:t>
                  </a:r>
                </a:p>
              </p:txBody>
            </p:sp>
            <p:sp>
              <p:nvSpPr>
                <p:cNvPr id="189" name="Rectangle 188">
                  <a:extLst>
                    <a:ext uri="{FF2B5EF4-FFF2-40B4-BE49-F238E27FC236}">
                      <a16:creationId xmlns:a16="http://schemas.microsoft.com/office/drawing/2014/main" id="{1469CFF3-0842-47F4-9B10-254E74B094A4}"/>
                    </a:ext>
                  </a:extLst>
                </p:cNvPr>
                <p:cNvSpPr/>
                <p:nvPr userDrawn="1"/>
              </p:nvSpPr>
              <p:spPr>
                <a:xfrm>
                  <a:off x="12382500" y="4105152"/>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7</a:t>
                  </a:r>
                </a:p>
              </p:txBody>
            </p:sp>
            <p:sp>
              <p:nvSpPr>
                <p:cNvPr id="190" name="Rectangle 189">
                  <a:extLst>
                    <a:ext uri="{FF2B5EF4-FFF2-40B4-BE49-F238E27FC236}">
                      <a16:creationId xmlns:a16="http://schemas.microsoft.com/office/drawing/2014/main" id="{20EFBA55-4FFC-43E2-856A-C51551C8D589}"/>
                    </a:ext>
                  </a:extLst>
                </p:cNvPr>
                <p:cNvSpPr/>
                <p:nvPr userDrawn="1"/>
              </p:nvSpPr>
              <p:spPr>
                <a:xfrm>
                  <a:off x="12382500" y="4729609"/>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8</a:t>
                  </a:r>
                </a:p>
              </p:txBody>
            </p:sp>
            <p:sp>
              <p:nvSpPr>
                <p:cNvPr id="191" name="Rectangle 190">
                  <a:extLst>
                    <a:ext uri="{FF2B5EF4-FFF2-40B4-BE49-F238E27FC236}">
                      <a16:creationId xmlns:a16="http://schemas.microsoft.com/office/drawing/2014/main" id="{C92C2E8A-1682-4247-8617-BC1D5C57E0A3}"/>
                    </a:ext>
                  </a:extLst>
                </p:cNvPr>
                <p:cNvSpPr/>
                <p:nvPr userDrawn="1"/>
              </p:nvSpPr>
              <p:spPr>
                <a:xfrm>
                  <a:off x="12382500" y="5354066"/>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9</a:t>
                  </a:r>
                </a:p>
              </p:txBody>
            </p:sp>
            <p:sp>
              <p:nvSpPr>
                <p:cNvPr id="192" name="Rectangle 191">
                  <a:extLst>
                    <a:ext uri="{FF2B5EF4-FFF2-40B4-BE49-F238E27FC236}">
                      <a16:creationId xmlns:a16="http://schemas.microsoft.com/office/drawing/2014/main" id="{A6794C73-623C-4A5C-8721-5D3470D83DBD}"/>
                    </a:ext>
                  </a:extLst>
                </p:cNvPr>
                <p:cNvSpPr/>
                <p:nvPr userDrawn="1"/>
              </p:nvSpPr>
              <p:spPr>
                <a:xfrm>
                  <a:off x="12382500" y="5984367"/>
                  <a:ext cx="54864" cy="420624"/>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US" sz="1200" dirty="0">
                      <a:solidFill>
                        <a:srgbClr val="7F8480"/>
                      </a:solidFill>
                    </a:rPr>
                    <a:t>10</a:t>
                  </a:r>
                </a:p>
              </p:txBody>
            </p:sp>
          </p:grpSp>
          <p:grpSp>
            <p:nvGrpSpPr>
              <p:cNvPr id="165" name="Group 164">
                <a:extLst>
                  <a:ext uri="{FF2B5EF4-FFF2-40B4-BE49-F238E27FC236}">
                    <a16:creationId xmlns:a16="http://schemas.microsoft.com/office/drawing/2014/main" id="{5A596F88-0257-450D-AA65-DBAB62BCB5E3}"/>
                  </a:ext>
                </a:extLst>
              </p:cNvPr>
              <p:cNvGrpSpPr/>
              <p:nvPr userDrawn="1"/>
            </p:nvGrpSpPr>
            <p:grpSpPr>
              <a:xfrm>
                <a:off x="12514706" y="452438"/>
                <a:ext cx="60960" cy="1046161"/>
                <a:chOff x="12514706" y="452438"/>
                <a:chExt cx="60960" cy="1046161"/>
              </a:xfrm>
            </p:grpSpPr>
            <p:sp>
              <p:nvSpPr>
                <p:cNvPr id="180" name="Rectangle 179">
                  <a:extLst>
                    <a:ext uri="{FF2B5EF4-FFF2-40B4-BE49-F238E27FC236}">
                      <a16:creationId xmlns:a16="http://schemas.microsoft.com/office/drawing/2014/main" id="{1B79498A-48A9-4FC4-82A8-6E5380470E94}"/>
                    </a:ext>
                  </a:extLst>
                </p:cNvPr>
                <p:cNvSpPr/>
                <p:nvPr userDrawn="1"/>
              </p:nvSpPr>
              <p:spPr>
                <a:xfrm>
                  <a:off x="12514706" y="452438"/>
                  <a:ext cx="60960" cy="423862"/>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US" sz="1200" dirty="0">
                      <a:solidFill>
                        <a:srgbClr val="AD2A2A"/>
                      </a:solidFill>
                    </a:rPr>
                    <a:t>-2 </a:t>
                  </a:r>
                  <a:r>
                    <a:rPr lang="en-US" sz="1000" dirty="0">
                      <a:solidFill>
                        <a:srgbClr val="AD2A2A"/>
                      </a:solidFill>
                      <a:latin typeface="Barlow Condensed" panose="00000506000000000000" pitchFamily="2" charset="0"/>
                      <a:ea typeface="+mn-ea"/>
                      <a:cs typeface="+mn-cs"/>
                    </a:rPr>
                    <a:t>(0.46” / 1.17 cm tall)</a:t>
                  </a:r>
                </a:p>
              </p:txBody>
            </p:sp>
            <p:sp>
              <p:nvSpPr>
                <p:cNvPr id="181" name="Rectangle 180">
                  <a:extLst>
                    <a:ext uri="{FF2B5EF4-FFF2-40B4-BE49-F238E27FC236}">
                      <a16:creationId xmlns:a16="http://schemas.microsoft.com/office/drawing/2014/main" id="{F059ED0D-1200-40CC-878E-A8BA7E846FF2}"/>
                    </a:ext>
                  </a:extLst>
                </p:cNvPr>
                <p:cNvSpPr/>
                <p:nvPr userDrawn="1"/>
              </p:nvSpPr>
              <p:spPr>
                <a:xfrm>
                  <a:off x="12514706" y="975268"/>
                  <a:ext cx="60960" cy="523331"/>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US" sz="1200" dirty="0">
                      <a:solidFill>
                        <a:srgbClr val="AD2A2A"/>
                      </a:solidFill>
                    </a:rPr>
                    <a:t>-1 </a:t>
                  </a:r>
                  <a:r>
                    <a:rPr lang="en-US" sz="1000" dirty="0">
                      <a:solidFill>
                        <a:srgbClr val="AD2A2A"/>
                      </a:solidFill>
                      <a:latin typeface="Barlow Condensed" panose="00000506000000000000" pitchFamily="2" charset="0"/>
                      <a:ea typeface="+mn-ea"/>
                      <a:cs typeface="+mn-cs"/>
                    </a:rPr>
                    <a:t>(0.57” / 1.45 cm tall)</a:t>
                  </a:r>
                </a:p>
              </p:txBody>
            </p:sp>
          </p:grpSp>
          <p:grpSp>
            <p:nvGrpSpPr>
              <p:cNvPr id="167" name="Group 166">
                <a:extLst>
                  <a:ext uri="{FF2B5EF4-FFF2-40B4-BE49-F238E27FC236}">
                    <a16:creationId xmlns:a16="http://schemas.microsoft.com/office/drawing/2014/main" id="{387E8B4E-C362-4027-8470-4EB87092DF9C}"/>
                  </a:ext>
                </a:extLst>
              </p:cNvPr>
              <p:cNvGrpSpPr/>
              <p:nvPr userDrawn="1"/>
            </p:nvGrpSpPr>
            <p:grpSpPr>
              <a:xfrm>
                <a:off x="12514707" y="1607324"/>
                <a:ext cx="54864" cy="4797667"/>
                <a:chOff x="12514707" y="1607324"/>
                <a:chExt cx="54864" cy="4797667"/>
              </a:xfrm>
            </p:grpSpPr>
            <p:sp>
              <p:nvSpPr>
                <p:cNvPr id="168" name="Rectangle 167">
                  <a:extLst>
                    <a:ext uri="{FF2B5EF4-FFF2-40B4-BE49-F238E27FC236}">
                      <a16:creationId xmlns:a16="http://schemas.microsoft.com/office/drawing/2014/main" id="{EB2EA5F7-954E-4A4A-AAF3-501B0E06123D}"/>
                    </a:ext>
                  </a:extLst>
                </p:cNvPr>
                <p:cNvSpPr/>
                <p:nvPr userDrawn="1"/>
              </p:nvSpPr>
              <p:spPr>
                <a:xfrm>
                  <a:off x="12514707" y="1607324"/>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1</a:t>
                  </a:r>
                </a:p>
              </p:txBody>
            </p:sp>
            <p:sp>
              <p:nvSpPr>
                <p:cNvPr id="169" name="Rectangle 168">
                  <a:extLst>
                    <a:ext uri="{FF2B5EF4-FFF2-40B4-BE49-F238E27FC236}">
                      <a16:creationId xmlns:a16="http://schemas.microsoft.com/office/drawing/2014/main" id="{186DED2D-B945-4FD2-89B0-76AEA2C9F340}"/>
                    </a:ext>
                  </a:extLst>
                </p:cNvPr>
                <p:cNvSpPr/>
                <p:nvPr userDrawn="1"/>
              </p:nvSpPr>
              <p:spPr>
                <a:xfrm>
                  <a:off x="12514707" y="2231781"/>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2</a:t>
                  </a:r>
                </a:p>
              </p:txBody>
            </p:sp>
            <p:sp>
              <p:nvSpPr>
                <p:cNvPr id="171" name="Rectangle 170">
                  <a:extLst>
                    <a:ext uri="{FF2B5EF4-FFF2-40B4-BE49-F238E27FC236}">
                      <a16:creationId xmlns:a16="http://schemas.microsoft.com/office/drawing/2014/main" id="{18C73F64-E8B2-4619-A402-351704785582}"/>
                    </a:ext>
                  </a:extLst>
                </p:cNvPr>
                <p:cNvSpPr/>
                <p:nvPr userDrawn="1"/>
              </p:nvSpPr>
              <p:spPr>
                <a:xfrm>
                  <a:off x="12514707" y="2856238"/>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3</a:t>
                  </a:r>
                </a:p>
              </p:txBody>
            </p:sp>
            <p:sp>
              <p:nvSpPr>
                <p:cNvPr id="174" name="Rectangle 173">
                  <a:extLst>
                    <a:ext uri="{FF2B5EF4-FFF2-40B4-BE49-F238E27FC236}">
                      <a16:creationId xmlns:a16="http://schemas.microsoft.com/office/drawing/2014/main" id="{D6531FA6-18DF-46D3-BFAC-F760943CC9C2}"/>
                    </a:ext>
                  </a:extLst>
                </p:cNvPr>
                <p:cNvSpPr/>
                <p:nvPr userDrawn="1"/>
              </p:nvSpPr>
              <p:spPr>
                <a:xfrm>
                  <a:off x="12514707" y="3480695"/>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4</a:t>
                  </a:r>
                </a:p>
              </p:txBody>
            </p:sp>
            <p:sp>
              <p:nvSpPr>
                <p:cNvPr id="176" name="Rectangle 175">
                  <a:extLst>
                    <a:ext uri="{FF2B5EF4-FFF2-40B4-BE49-F238E27FC236}">
                      <a16:creationId xmlns:a16="http://schemas.microsoft.com/office/drawing/2014/main" id="{3D6CD6ED-9BC8-49C4-ACF5-FD97FD387258}"/>
                    </a:ext>
                  </a:extLst>
                </p:cNvPr>
                <p:cNvSpPr/>
                <p:nvPr userDrawn="1"/>
              </p:nvSpPr>
              <p:spPr>
                <a:xfrm>
                  <a:off x="12514707" y="4105152"/>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5</a:t>
                  </a:r>
                </a:p>
              </p:txBody>
            </p:sp>
            <p:sp>
              <p:nvSpPr>
                <p:cNvPr id="177" name="Rectangle 176">
                  <a:extLst>
                    <a:ext uri="{FF2B5EF4-FFF2-40B4-BE49-F238E27FC236}">
                      <a16:creationId xmlns:a16="http://schemas.microsoft.com/office/drawing/2014/main" id="{71B83054-29EA-429E-883A-9604B4DC00FC}"/>
                    </a:ext>
                  </a:extLst>
                </p:cNvPr>
                <p:cNvSpPr/>
                <p:nvPr userDrawn="1"/>
              </p:nvSpPr>
              <p:spPr>
                <a:xfrm>
                  <a:off x="12514707" y="4729609"/>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6</a:t>
                  </a:r>
                </a:p>
              </p:txBody>
            </p:sp>
            <p:sp>
              <p:nvSpPr>
                <p:cNvPr id="178" name="Rectangle 177">
                  <a:extLst>
                    <a:ext uri="{FF2B5EF4-FFF2-40B4-BE49-F238E27FC236}">
                      <a16:creationId xmlns:a16="http://schemas.microsoft.com/office/drawing/2014/main" id="{3B5C1683-7AD4-4B1D-9C8E-8A7FCF50D82C}"/>
                    </a:ext>
                  </a:extLst>
                </p:cNvPr>
                <p:cNvSpPr/>
                <p:nvPr userDrawn="1"/>
              </p:nvSpPr>
              <p:spPr>
                <a:xfrm>
                  <a:off x="12514707" y="5354066"/>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US" sz="1200" dirty="0">
                      <a:solidFill>
                        <a:srgbClr val="012A2D"/>
                      </a:solidFill>
                    </a:rPr>
                    <a:t>7 </a:t>
                  </a:r>
                  <a:r>
                    <a:rPr kumimoji="0" lang="en-US"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(0.57” / 1.45 cm tall)</a:t>
                  </a:r>
                  <a:endParaRPr lang="en-US" sz="1200" dirty="0">
                    <a:solidFill>
                      <a:srgbClr val="012A2D"/>
                    </a:solidFill>
                  </a:endParaRPr>
                </a:p>
              </p:txBody>
            </p:sp>
            <p:sp>
              <p:nvSpPr>
                <p:cNvPr id="179" name="Rectangle 178">
                  <a:extLst>
                    <a:ext uri="{FF2B5EF4-FFF2-40B4-BE49-F238E27FC236}">
                      <a16:creationId xmlns:a16="http://schemas.microsoft.com/office/drawing/2014/main" id="{7065EA24-94C0-404E-9043-43D6FE9F30B7}"/>
                    </a:ext>
                  </a:extLst>
                </p:cNvPr>
                <p:cNvSpPr/>
                <p:nvPr userDrawn="1"/>
              </p:nvSpPr>
              <p:spPr>
                <a:xfrm>
                  <a:off x="12514707" y="5984367"/>
                  <a:ext cx="54864" cy="42062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marR="0" lvl="0" indent="0" algn="l" defTabSz="914400" eaLnBrk="1" fontAlgn="auto" latinLnBrk="0" hangingPunct="1">
                    <a:lnSpc>
                      <a:spcPct val="100000"/>
                    </a:lnSpc>
                    <a:spcBef>
                      <a:spcPts val="1200"/>
                    </a:spcBef>
                    <a:spcAft>
                      <a:spcPts val="300"/>
                    </a:spcAft>
                    <a:buClrTx/>
                    <a:buSzTx/>
                    <a:buFontTx/>
                    <a:buNone/>
                    <a:tabLst/>
                    <a:defRPr/>
                  </a:pPr>
                  <a:r>
                    <a:rPr lang="en-US" sz="1200" dirty="0">
                      <a:solidFill>
                        <a:srgbClr val="012A2D"/>
                      </a:solidFill>
                    </a:rPr>
                    <a:t>8</a:t>
                  </a:r>
                  <a:r>
                    <a:rPr kumimoji="0" lang="en-US" sz="1200" b="0" i="0" u="none" strike="noStrike" kern="0" cap="none" spc="0" normalizeH="0" baseline="0" noProof="0" dirty="0">
                      <a:ln>
                        <a:noFill/>
                      </a:ln>
                      <a:solidFill>
                        <a:srgbClr val="012A2D"/>
                      </a:solidFill>
                      <a:effectLst/>
                      <a:uLnTx/>
                      <a:uFillTx/>
                      <a:latin typeface="Calibre"/>
                      <a:ea typeface="+mn-ea"/>
                      <a:cs typeface="+mn-cs"/>
                    </a:rPr>
                    <a:t> </a:t>
                  </a:r>
                  <a:r>
                    <a:rPr kumimoji="0" lang="en-US"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(0.46” / 1.17 cm tall)</a:t>
                  </a:r>
                </a:p>
              </p:txBody>
            </p:sp>
          </p:grpSp>
        </p:grpSp>
      </p:grpSp>
    </p:spTree>
    <p:extLst>
      <p:ext uri="{BB962C8B-B14F-4D97-AF65-F5344CB8AC3E}">
        <p14:creationId xmlns:p14="http://schemas.microsoft.com/office/powerpoint/2010/main" val="27963927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 id="2147483816" r:id="rId59"/>
    <p:sldLayoutId id="2147483817" r:id="rId60"/>
    <p:sldLayoutId id="2147483818" r:id="rId61"/>
    <p:sldLayoutId id="2147483819" r:id="rId62"/>
    <p:sldLayoutId id="2147483820" r:id="rId63"/>
    <p:sldLayoutId id="2147483821" r:id="rId64"/>
    <p:sldLayoutId id="2147483822" r:id="rId65"/>
    <p:sldLayoutId id="2147483823" r:id="rId66"/>
    <p:sldLayoutId id="2147483824" r:id="rId67"/>
    <p:sldLayoutId id="2147483825" r:id="rId68"/>
    <p:sldLayoutId id="2147483826" r:id="rId69"/>
    <p:sldLayoutId id="2147483827" r:id="rId70"/>
    <p:sldLayoutId id="2147483828" r:id="rId71"/>
    <p:sldLayoutId id="2147483829" r:id="rId72"/>
    <p:sldLayoutId id="2147483830" r:id="rId73"/>
    <p:sldLayoutId id="2147483831" r:id="rId74"/>
    <p:sldLayoutId id="2147483832" r:id="rId75"/>
    <p:sldLayoutId id="2147483833" r:id="rId76"/>
    <p:sldLayoutId id="2147483834" r:id="rId77"/>
    <p:sldLayoutId id="2147483835" r:id="rId78"/>
    <p:sldLayoutId id="2147483836" r:id="rId79"/>
    <p:sldLayoutId id="2147483837" r:id="rId80"/>
    <p:sldLayoutId id="2147483838" r:id="rId81"/>
    <p:sldLayoutId id="2147483839" r:id="rId82"/>
    <p:sldLayoutId id="2147483840" r:id="rId83"/>
    <p:sldLayoutId id="2147483841" r:id="rId84"/>
    <p:sldLayoutId id="2147483842" r:id="rId85"/>
    <p:sldLayoutId id="2147483843" r:id="rId86"/>
    <p:sldLayoutId id="2147483844" r:id="rId87"/>
    <p:sldLayoutId id="2147483845" r:id="rId88"/>
    <p:sldLayoutId id="2147483846" r:id="rId89"/>
    <p:sldLayoutId id="2147483847" r:id="rId90"/>
    <p:sldLayoutId id="2147483848" r:id="rId91"/>
    <p:sldLayoutId id="2147483849" r:id="rId92"/>
    <p:sldLayoutId id="2147483850" r:id="rId93"/>
    <p:sldLayoutId id="2147483851" r:id="rId94"/>
    <p:sldLayoutId id="2147483852" r:id="rId95"/>
    <p:sldLayoutId id="2147483853" r:id="rId96"/>
    <p:sldLayoutId id="2147483854" r:id="rId97"/>
    <p:sldLayoutId id="2147483855" r:id="rId98"/>
  </p:sldLayoutIdLst>
  <p:hf hdr="0" dt="0"/>
  <p:txStyles>
    <p:titleStyle>
      <a:lvl1pPr eaLnBrk="1" hangingPunct="1">
        <a:lnSpc>
          <a:spcPct val="90000"/>
        </a:lnSpc>
        <a:defRPr sz="2800" kern="1200" baseline="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p:bodyStyle>
    <p:otherStyle>
      <a:lvl1pPr marL="0" eaLnBrk="1" hangingPunct="1">
        <a:defRPr sz="1200" kern="1200">
          <a:latin typeface="+mn-lt"/>
          <a:ea typeface="+mn-ea"/>
          <a:cs typeface="+mn-cs"/>
        </a:defRPr>
      </a:lvl1pPr>
      <a:lvl2pPr marL="0" eaLnBrk="1" hangingPunct="1">
        <a:defRPr sz="1000" kern="1200">
          <a:latin typeface="+mn-lt"/>
          <a:ea typeface="+mn-ea"/>
          <a:cs typeface="+mn-cs"/>
        </a:defRPr>
      </a:lvl2pPr>
      <a:lvl3pPr marL="114300" indent="-114300" eaLnBrk="1" hangingPunct="1">
        <a:buFont typeface="+mn-lt" panose="04000400000000000000" pitchFamily="82" charset="0"/>
        <a:buChar char="–"/>
        <a:defRPr sz="1000" kern="1200">
          <a:latin typeface="+mn-lt"/>
          <a:ea typeface="+mn-ea"/>
          <a:cs typeface="+mn-cs"/>
        </a:defRPr>
      </a:lvl3pPr>
      <a:lvl4pPr marL="228600" indent="-114300" eaLnBrk="1" hangingPunct="1">
        <a:buFont typeface="+mn-lt" panose="04000400000000000000" pitchFamily="82" charset="0"/>
        <a:buChar char="–"/>
        <a:defRPr sz="1000" kern="1000">
          <a:latin typeface="+mn-lt"/>
          <a:ea typeface="+mn-ea"/>
          <a:cs typeface="+mn-cs"/>
        </a:defRPr>
      </a:lvl4pPr>
      <a:lvl5pPr marL="342900" indent="-114300" eaLnBrk="1" hangingPunct="1">
        <a:buFont typeface="+mn-lt" panose="04000400000000000000" pitchFamily="82" charset="0"/>
        <a:buChar char="–"/>
        <a:defRPr sz="900" kern="1000">
          <a:latin typeface="+mn-lt"/>
          <a:ea typeface="+mn-ea"/>
          <a:cs typeface="+mn-cs"/>
        </a:defRPr>
      </a:lvl5pPr>
      <a:lvl6pPr marL="0" eaLnBrk="1" hangingPunct="1">
        <a:defRPr sz="900" kern="900">
          <a:latin typeface="+mn-lt"/>
          <a:ea typeface="+mn-ea"/>
          <a:cs typeface="+mn-cs"/>
        </a:defRPr>
      </a:lvl6pPr>
      <a:lvl7pPr marL="0" eaLnBrk="1" hangingPunct="1">
        <a:defRPr sz="900" kern="900">
          <a:latin typeface="+mn-lt"/>
          <a:ea typeface="+mn-ea"/>
          <a:cs typeface="+mn-cs"/>
        </a:defRPr>
      </a:lvl7pPr>
      <a:lvl8pPr marL="0" eaLnBrk="1" hangingPunct="1">
        <a:defRPr sz="900" kern="900">
          <a:latin typeface="+mn-lt"/>
          <a:ea typeface="+mn-ea"/>
          <a:cs typeface="+mn-cs"/>
        </a:defRPr>
      </a:lvl8pPr>
      <a:lvl9pPr marL="0" eaLnBrk="1" hangingPunct="1">
        <a:defRPr sz="900" kern="900">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orient="horz" pos="222">
          <p15:clr>
            <a:srgbClr val="F26B43"/>
          </p15:clr>
        </p15:guide>
        <p15:guide id="3" pos="7421">
          <p15:clr>
            <a:srgbClr val="F26B43"/>
          </p15:clr>
        </p15:guide>
        <p15:guide id="4" pos="7680">
          <p15:clr>
            <a:srgbClr val="F26B43"/>
          </p15:clr>
        </p15:guide>
        <p15:guide id="5" pos="579">
          <p15:clr>
            <a:srgbClr val="F26B43"/>
          </p15:clr>
        </p15:guide>
        <p15:guide id="6" pos="643">
          <p15:clr>
            <a:srgbClr val="F26B43"/>
          </p15:clr>
        </p15:guide>
        <p15:guide id="7" pos="902">
          <p15:clr>
            <a:srgbClr val="F26B43"/>
          </p15:clr>
        </p15:guide>
        <p15:guide id="8" pos="965">
          <p15:clr>
            <a:srgbClr val="F26B43"/>
          </p15:clr>
        </p15:guide>
        <p15:guide id="9" pos="1225">
          <p15:clr>
            <a:srgbClr val="F26B43"/>
          </p15:clr>
        </p15:guide>
        <p15:guide id="10" pos="1288">
          <p15:clr>
            <a:srgbClr val="F26B43"/>
          </p15:clr>
        </p15:guide>
        <p15:guide id="11" pos="1548">
          <p15:clr>
            <a:srgbClr val="F26B43"/>
          </p15:clr>
        </p15:guide>
        <p15:guide id="12" pos="1611">
          <p15:clr>
            <a:srgbClr val="F26B43"/>
          </p15:clr>
        </p15:guide>
        <p15:guide id="13" pos="1870">
          <p15:clr>
            <a:srgbClr val="F26B43"/>
          </p15:clr>
        </p15:guide>
        <p15:guide id="14" pos="1934">
          <p15:clr>
            <a:srgbClr val="F26B43"/>
          </p15:clr>
        </p15:guide>
        <p15:guide id="15" pos="2193">
          <p15:clr>
            <a:srgbClr val="F26B43"/>
          </p15:clr>
        </p15:guide>
        <p15:guide id="16" pos="2257">
          <p15:clr>
            <a:srgbClr val="F26B43"/>
          </p15:clr>
        </p15:guide>
        <p15:guide id="17" pos="2516">
          <p15:clr>
            <a:srgbClr val="F26B43"/>
          </p15:clr>
        </p15:guide>
        <p15:guide id="18" pos="2579">
          <p15:clr>
            <a:srgbClr val="F26B43"/>
          </p15:clr>
        </p15:guide>
        <p15:guide id="19" pos="2839">
          <p15:clr>
            <a:srgbClr val="F26B43"/>
          </p15:clr>
        </p15:guide>
        <p15:guide id="20" pos="2902">
          <p15:clr>
            <a:srgbClr val="F26B43"/>
          </p15:clr>
        </p15:guide>
        <p15:guide id="21" pos="3162">
          <p15:clr>
            <a:srgbClr val="F26B43"/>
          </p15:clr>
        </p15:guide>
        <p15:guide id="22" pos="3225">
          <p15:clr>
            <a:srgbClr val="F26B43"/>
          </p15:clr>
        </p15:guide>
        <p15:guide id="23" pos="3485">
          <p15:clr>
            <a:srgbClr val="F26B43"/>
          </p15:clr>
        </p15:guide>
        <p15:guide id="24" pos="3548">
          <p15:clr>
            <a:srgbClr val="F26B43"/>
          </p15:clr>
        </p15:guide>
        <p15:guide id="25" pos="3807">
          <p15:clr>
            <a:srgbClr val="F26B43"/>
          </p15:clr>
        </p15:guide>
        <p15:guide id="26" pos="3871">
          <p15:clr>
            <a:srgbClr val="F26B43"/>
          </p15:clr>
        </p15:guide>
        <p15:guide id="27" pos="4130">
          <p15:clr>
            <a:srgbClr val="F26B43"/>
          </p15:clr>
        </p15:guide>
        <p15:guide id="28" pos="4193">
          <p15:clr>
            <a:srgbClr val="F26B43"/>
          </p15:clr>
        </p15:guide>
        <p15:guide id="29" pos="4453">
          <p15:clr>
            <a:srgbClr val="F26B43"/>
          </p15:clr>
        </p15:guide>
        <p15:guide id="30" pos="4516">
          <p15:clr>
            <a:srgbClr val="F26B43"/>
          </p15:clr>
        </p15:guide>
        <p15:guide id="31" pos="4776">
          <p15:clr>
            <a:srgbClr val="F26B43"/>
          </p15:clr>
        </p15:guide>
        <p15:guide id="32" pos="4839">
          <p15:clr>
            <a:srgbClr val="F26B43"/>
          </p15:clr>
        </p15:guide>
        <p15:guide id="33" pos="5099">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7">
          <p15:clr>
            <a:srgbClr val="F26B43"/>
          </p15:clr>
        </p15:guide>
        <p15:guide id="39" pos="6067">
          <p15:clr>
            <a:srgbClr val="F26B43"/>
          </p15:clr>
        </p15:guide>
        <p15:guide id="40" pos="6130">
          <p15:clr>
            <a:srgbClr val="F26B43"/>
          </p15:clr>
        </p15:guide>
        <p15:guide id="41" pos="6390">
          <p15:clr>
            <a:srgbClr val="F26B43"/>
          </p15:clr>
        </p15:guide>
        <p15:guide id="42" pos="6453">
          <p15:clr>
            <a:srgbClr val="F26B43"/>
          </p15:clr>
        </p15:guide>
        <p15:guide id="43" pos="6713">
          <p15:clr>
            <a:srgbClr val="F26B43"/>
          </p15:clr>
        </p15:guide>
        <p15:guide id="44" pos="6776">
          <p15:clr>
            <a:srgbClr val="F26B43"/>
          </p15:clr>
        </p15:guide>
        <p15:guide id="45" pos="7035">
          <p15:clr>
            <a:srgbClr val="F26B43"/>
          </p15:clr>
        </p15:guide>
        <p15:guide id="46" pos="7099">
          <p15:clr>
            <a:srgbClr val="F26B43"/>
          </p15:clr>
        </p15:guide>
        <p15:guide id="47" pos="7358">
          <p15:clr>
            <a:srgbClr val="F26B43"/>
          </p15:clr>
        </p15:guide>
        <p15:guide id="49" orient="horz" pos="944">
          <p15:clr>
            <a:srgbClr val="F26B43"/>
          </p15:clr>
        </p15:guide>
        <p15:guide id="50" orient="horz" pos="1008">
          <p15:clr>
            <a:srgbClr val="F26B43"/>
          </p15:clr>
        </p15:guide>
        <p15:guide id="51" orient="horz" pos="1339">
          <p15:clr>
            <a:srgbClr val="F26B43"/>
          </p15:clr>
        </p15:guide>
        <p15:guide id="52" orient="horz" pos="1402">
          <p15:clr>
            <a:srgbClr val="F26B43"/>
          </p15:clr>
        </p15:guide>
        <p15:guide id="53" orient="horz" pos="1733">
          <p15:clr>
            <a:srgbClr val="F26B43"/>
          </p15:clr>
        </p15:guide>
        <p15:guide id="54" orient="horz" pos="1797">
          <p15:clr>
            <a:srgbClr val="F26B43"/>
          </p15:clr>
        </p15:guide>
        <p15:guide id="55" orient="horz" pos="2128">
          <p15:clr>
            <a:srgbClr val="F26B43"/>
          </p15:clr>
        </p15:guide>
        <p15:guide id="56" orient="horz" pos="2191">
          <p15:clr>
            <a:srgbClr val="F26B43"/>
          </p15:clr>
        </p15:guide>
        <p15:guide id="57" orient="horz" pos="2522">
          <p15:clr>
            <a:srgbClr val="F26B43"/>
          </p15:clr>
        </p15:guide>
        <p15:guide id="58" orient="horz" pos="2586">
          <p15:clr>
            <a:srgbClr val="F26B43"/>
          </p15:clr>
        </p15:guide>
        <p15:guide id="59" orient="horz" pos="2917">
          <p15:clr>
            <a:srgbClr val="F26B43"/>
          </p15:clr>
        </p15:guide>
        <p15:guide id="60" orient="horz" pos="2980">
          <p15:clr>
            <a:srgbClr val="F26B43"/>
          </p15:clr>
        </p15:guide>
        <p15:guide id="61" orient="horz" pos="3311">
          <p15:clr>
            <a:srgbClr val="F26B43"/>
          </p15:clr>
        </p15:guide>
        <p15:guide id="62" orient="horz" pos="3375">
          <p15:clr>
            <a:srgbClr val="F26B43"/>
          </p15:clr>
        </p15:guide>
        <p15:guide id="63" orient="horz" pos="552">
          <p15:clr>
            <a:srgbClr val="F26B43"/>
          </p15:clr>
        </p15:guide>
        <p15:guide id="64" orient="horz" pos="613">
          <p15:clr>
            <a:srgbClr val="F26B43"/>
          </p15:clr>
        </p15:guide>
        <p15:guide id="65" orient="horz" pos="4098">
          <p15:clr>
            <a:srgbClr val="F26B43"/>
          </p15:clr>
        </p15:guide>
        <p15:guide id="66" orient="horz" pos="4320">
          <p15:clr>
            <a:srgbClr val="F26B43"/>
          </p15:clr>
        </p15:guide>
        <p15:guide id="67" orient="horz" pos="3706">
          <p15:clr>
            <a:srgbClr val="F26B43"/>
          </p15:clr>
        </p15:guide>
        <p15:guide id="68" orient="horz" pos="3768">
          <p15:clr>
            <a:srgbClr val="F26B43"/>
          </p15:clr>
        </p15:guide>
        <p15:guide id="69" pos="320">
          <p15:clr>
            <a:srgbClr val="F26B43"/>
          </p15:clr>
        </p15:guide>
        <p15:guide id="70" orient="horz" pos="285">
          <p15:clr>
            <a:srgbClr val="F26B43"/>
          </p15:clr>
        </p15:guide>
        <p15:guide id="71" pos="259">
          <p15:clr>
            <a:srgbClr val="F26B43"/>
          </p15:clr>
        </p15:guide>
        <p15:guide id="72" orient="horz" pos="403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Placeholder 13">
            <a:extLst>
              <a:ext uri="{FF2B5EF4-FFF2-40B4-BE49-F238E27FC236}">
                <a16:creationId xmlns:a16="http://schemas.microsoft.com/office/drawing/2014/main" id="{A9727837-E2B5-42C2-9C90-3857161612D6}"/>
              </a:ext>
            </a:extLst>
          </p:cNvPr>
          <p:cNvSpPr>
            <a:spLocks noGrp="1"/>
          </p:cNvSpPr>
          <p:nvPr>
            <p:ph type="title"/>
          </p:nvPr>
        </p:nvSpPr>
        <p:spPr>
          <a:xfrm>
            <a:off x="511176" y="1601788"/>
            <a:ext cx="2971800" cy="1325563"/>
          </a:xfrm>
          <a:prstGeom prst="rect">
            <a:avLst/>
          </a:prstGeom>
        </p:spPr>
        <p:txBody>
          <a:bodyPr vert="horz" lIns="0" tIns="0" rIns="0" bIns="0" rtlCol="0" anchor="t">
            <a:noAutofit/>
          </a:bodyPr>
          <a:lstStyle/>
          <a:p>
            <a:r>
              <a:rPr lang="en-US"/>
              <a:t>Click to edit Master title style</a:t>
            </a:r>
            <a:endParaRPr lang="en-GB"/>
          </a:p>
        </p:txBody>
      </p:sp>
      <p:sp>
        <p:nvSpPr>
          <p:cNvPr id="18" name="Text Placeholder 17">
            <a:extLst>
              <a:ext uri="{FF2B5EF4-FFF2-40B4-BE49-F238E27FC236}">
                <a16:creationId xmlns:a16="http://schemas.microsoft.com/office/drawing/2014/main" id="{2593EE55-8927-4040-B221-77F9998365E8}"/>
              </a:ext>
            </a:extLst>
          </p:cNvPr>
          <p:cNvSpPr>
            <a:spLocks noGrp="1"/>
          </p:cNvSpPr>
          <p:nvPr>
            <p:ph type="body" idx="1"/>
          </p:nvPr>
        </p:nvSpPr>
        <p:spPr>
          <a:xfrm>
            <a:off x="3584575" y="1601788"/>
            <a:ext cx="3484562" cy="4275137"/>
          </a:xfrm>
          <a:prstGeom prst="rect">
            <a:avLst/>
          </a:prstGeom>
        </p:spPr>
        <p:txBody>
          <a:bodyPr vert="horz" lIns="0" tIns="0" rIns="72000" bIns="0" rtlCol="0">
            <a:noAutofit/>
          </a:bodyPr>
          <a:lstStyle/>
          <a:p>
            <a:pPr lvl="0"/>
            <a:r>
              <a:rPr lang="en-US"/>
              <a:t>Heading 1</a:t>
            </a:r>
          </a:p>
          <a:p>
            <a:pPr lvl="1"/>
            <a:r>
              <a:rPr lang="en-US"/>
              <a:t>Heading 2</a:t>
            </a:r>
          </a:p>
          <a:p>
            <a:pPr lvl="2"/>
            <a:r>
              <a:rPr lang="en-US"/>
              <a:t>Body Copy</a:t>
            </a:r>
          </a:p>
          <a:p>
            <a:pPr lvl="3"/>
            <a:r>
              <a:rPr lang="en-US"/>
              <a:t>Body Bullet</a:t>
            </a:r>
          </a:p>
          <a:p>
            <a:pPr lvl="4"/>
            <a:r>
              <a:rPr lang="en-US"/>
              <a:t>Body Bullet 2</a:t>
            </a:r>
          </a:p>
          <a:p>
            <a:pPr lvl="5"/>
            <a:r>
              <a:rPr lang="en-US"/>
              <a:t>Heading 3</a:t>
            </a:r>
          </a:p>
          <a:p>
            <a:pPr lvl="6"/>
            <a:r>
              <a:rPr lang="en-US"/>
              <a:t>Caption</a:t>
            </a:r>
          </a:p>
          <a:p>
            <a:pPr lvl="7"/>
            <a:r>
              <a:rPr lang="en-US"/>
              <a:t>Caption copy</a:t>
            </a:r>
          </a:p>
          <a:p>
            <a:pPr lvl="8"/>
            <a:r>
              <a:rPr lang="en-US"/>
              <a:t>Caption bullet</a:t>
            </a:r>
            <a:endParaRPr lang="en-GB"/>
          </a:p>
        </p:txBody>
      </p:sp>
      <p:sp>
        <p:nvSpPr>
          <p:cNvPr id="6" name="TextBox 5">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tx1"/>
                </a:solidFill>
                <a:latin typeface="+mn-lt"/>
                <a:ea typeface="+mn-ea"/>
                <a:cs typeface="+mn-cs"/>
              </a:rPr>
              <a:t>Confidential &amp; Proprietary | © 2024 CBRE, Inc.</a:t>
            </a:r>
          </a:p>
        </p:txBody>
      </p:sp>
      <p:sp>
        <p:nvSpPr>
          <p:cNvPr id="7" name="TextBox 6">
            <a:extLst>
              <a:ext uri="{FF2B5EF4-FFF2-40B4-BE49-F238E27FC236}">
                <a16:creationId xmlns:a16="http://schemas.microsoft.com/office/drawing/2014/main" id="{E58E7509-6F56-4384-96C9-87A36BA2BC0F}"/>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tx1"/>
                </a:solidFill>
                <a:latin typeface="+mn-lt"/>
                <a:ea typeface="+mn-ea"/>
                <a:cs typeface="+mn-cs"/>
              </a:rPr>
              <a:pPr marL="0" algn="r" defTabSz="914400" rtl="0" eaLnBrk="1" latinLnBrk="0" hangingPunct="1"/>
              <a:t>‹#›</a:t>
            </a:fld>
            <a:endParaRPr lang="en-GB" sz="800" b="0" kern="1200" cap="none" baseline="0" dirty="0">
              <a:solidFill>
                <a:schemeClr val="tx1"/>
              </a:solidFill>
              <a:latin typeface="+mn-lt"/>
              <a:ea typeface="+mn-ea"/>
              <a:cs typeface="+mn-cs"/>
            </a:endParaRPr>
          </a:p>
        </p:txBody>
      </p:sp>
    </p:spTree>
    <p:extLst>
      <p:ext uri="{BB962C8B-B14F-4D97-AF65-F5344CB8AC3E}">
        <p14:creationId xmlns:p14="http://schemas.microsoft.com/office/powerpoint/2010/main" val="352965452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 id="2147483893" r:id="rId37"/>
    <p:sldLayoutId id="2147483894" r:id="rId38"/>
    <p:sldLayoutId id="2147483895" r:id="rId39"/>
    <p:sldLayoutId id="2147483896" r:id="rId40"/>
    <p:sldLayoutId id="2147483897" r:id="rId41"/>
    <p:sldLayoutId id="2147483898" r:id="rId42"/>
    <p:sldLayoutId id="2147483899" r:id="rId43"/>
    <p:sldLayoutId id="2147483900" r:id="rId44"/>
    <p:sldLayoutId id="2147483901" r:id="rId45"/>
    <p:sldLayoutId id="2147483902" r:id="rId46"/>
    <p:sldLayoutId id="2147483903" r:id="rId47"/>
    <p:sldLayoutId id="2147483904" r:id="rId48"/>
    <p:sldLayoutId id="2147483905" r:id="rId49"/>
    <p:sldLayoutId id="2147483906" r:id="rId50"/>
    <p:sldLayoutId id="2147483907" r:id="rId51"/>
    <p:sldLayoutId id="2147483908" r:id="rId52"/>
    <p:sldLayoutId id="2147483909" r:id="rId53"/>
    <p:sldLayoutId id="2147483910" r:id="rId54"/>
    <p:sldLayoutId id="2147483911" r:id="rId55"/>
    <p:sldLayoutId id="2147483912" r:id="rId56"/>
    <p:sldLayoutId id="2147483913" r:id="rId57"/>
    <p:sldLayoutId id="2147483914" r:id="rId58"/>
    <p:sldLayoutId id="2147483915" r:id="rId59"/>
  </p:sldLayoutIdLst>
  <p:hf hdr="0" dt="0"/>
  <p:txStyles>
    <p:titleStyle>
      <a:lvl1pPr eaLnBrk="1" hangingPunct="1">
        <a:lnSpc>
          <a:spcPct val="90000"/>
        </a:lnSpc>
        <a:defRPr sz="280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58">
          <p15:clr>
            <a:srgbClr val="F26B43"/>
          </p15:clr>
        </p15:guide>
        <p15:guide id="4" pos="322">
          <p15:clr>
            <a:srgbClr val="F26B43"/>
          </p15:clr>
        </p15:guide>
        <p15:guide id="5" pos="581">
          <p15:clr>
            <a:srgbClr val="F26B43"/>
          </p15:clr>
        </p15:guide>
        <p15:guide id="6" pos="645">
          <p15:clr>
            <a:srgbClr val="F26B43"/>
          </p15:clr>
        </p15:guide>
        <p15:guide id="7" pos="904">
          <p15:clr>
            <a:srgbClr val="F26B43"/>
          </p15:clr>
        </p15:guide>
        <p15:guide id="8" pos="968">
          <p15:clr>
            <a:srgbClr val="F26B43"/>
          </p15:clr>
        </p15:guide>
        <p15:guide id="10" pos="1290">
          <p15:clr>
            <a:srgbClr val="F26B43"/>
          </p15:clr>
        </p15:guide>
        <p15:guide id="11" pos="1549">
          <p15:clr>
            <a:srgbClr val="F26B43"/>
          </p15:clr>
        </p15:guide>
        <p15:guide id="12" pos="1613">
          <p15:clr>
            <a:srgbClr val="F26B43"/>
          </p15:clr>
        </p15:guide>
        <p15:guide id="13" pos="1867">
          <p15:clr>
            <a:srgbClr val="F26B43"/>
          </p15:clr>
        </p15:guide>
        <p15:guide id="14" pos="1936">
          <p15:clr>
            <a:srgbClr val="F26B43"/>
          </p15:clr>
        </p15:guide>
        <p15:guide id="15" pos="2194">
          <p15:clr>
            <a:srgbClr val="F26B43"/>
          </p15:clr>
        </p15:guide>
        <p15:guide id="16" pos="2258">
          <p15:clr>
            <a:srgbClr val="F26B43"/>
          </p15:clr>
        </p15:guide>
        <p15:guide id="17" pos="2517">
          <p15:clr>
            <a:srgbClr val="F26B43"/>
          </p15:clr>
        </p15:guide>
        <p15:guide id="18" pos="2581">
          <p15:clr>
            <a:srgbClr val="F26B43"/>
          </p15:clr>
        </p15:guide>
        <p15:guide id="19" pos="2840">
          <p15:clr>
            <a:srgbClr val="F26B43"/>
          </p15:clr>
        </p15:guide>
        <p15:guide id="20" pos="2904">
          <p15:clr>
            <a:srgbClr val="F26B43"/>
          </p15:clr>
        </p15:guide>
        <p15:guide id="21" pos="3162">
          <p15:clr>
            <a:srgbClr val="F26B43"/>
          </p15:clr>
        </p15:guide>
        <p15:guide id="22" pos="3228">
          <p15:clr>
            <a:srgbClr val="F26B43"/>
          </p15:clr>
        </p15:guide>
        <p15:guide id="23" pos="3485">
          <p15:clr>
            <a:srgbClr val="F26B43"/>
          </p15:clr>
        </p15:guide>
        <p15:guide id="24" pos="3549">
          <p15:clr>
            <a:srgbClr val="F26B43"/>
          </p15:clr>
        </p15:guide>
        <p15:guide id="25" pos="3808">
          <p15:clr>
            <a:srgbClr val="F26B43"/>
          </p15:clr>
        </p15:guide>
        <p15:guide id="26" pos="3872">
          <p15:clr>
            <a:srgbClr val="F26B43"/>
          </p15:clr>
        </p15:guide>
        <p15:guide id="27" pos="4135">
          <p15:clr>
            <a:srgbClr val="F26B43"/>
          </p15:clr>
        </p15:guide>
        <p15:guide id="28" pos="4194">
          <p15:clr>
            <a:srgbClr val="F26B43"/>
          </p15:clr>
        </p15:guide>
        <p15:guide id="29" pos="4453">
          <p15:clr>
            <a:srgbClr val="F26B43"/>
          </p15:clr>
        </p15:guide>
        <p15:guide id="30" pos="4517">
          <p15:clr>
            <a:srgbClr val="F26B43"/>
          </p15:clr>
        </p15:guide>
        <p15:guide id="31" pos="4776">
          <p15:clr>
            <a:srgbClr val="F26B43"/>
          </p15:clr>
        </p15:guide>
        <p15:guide id="32" pos="4840">
          <p15:clr>
            <a:srgbClr val="F26B43"/>
          </p15:clr>
        </p15:guide>
        <p15:guide id="33" pos="5098">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8">
          <p15:clr>
            <a:srgbClr val="F26B43"/>
          </p15:clr>
        </p15:guide>
        <p15:guide id="39" pos="6066">
          <p15:clr>
            <a:srgbClr val="F26B43"/>
          </p15:clr>
        </p15:guide>
        <p15:guide id="40" pos="6130">
          <p15:clr>
            <a:srgbClr val="F26B43"/>
          </p15:clr>
        </p15:guide>
        <p15:guide id="41" pos="6389">
          <p15:clr>
            <a:srgbClr val="F26B43"/>
          </p15:clr>
        </p15:guide>
        <p15:guide id="42" pos="6453">
          <p15:clr>
            <a:srgbClr val="F26B43"/>
          </p15:clr>
        </p15:guide>
        <p15:guide id="43" pos="6712">
          <p15:clr>
            <a:srgbClr val="F26B43"/>
          </p15:clr>
        </p15:guide>
        <p15:guide id="44" pos="6776">
          <p15:clr>
            <a:srgbClr val="F26B43"/>
          </p15:clr>
        </p15:guide>
        <p15:guide id="45" pos="7034">
          <p15:clr>
            <a:srgbClr val="F26B43"/>
          </p15:clr>
        </p15:guide>
        <p15:guide id="46" pos="7098">
          <p15:clr>
            <a:srgbClr val="F26B43"/>
          </p15:clr>
        </p15:guide>
        <p15:guide id="47" pos="7357">
          <p15:clr>
            <a:srgbClr val="F26B43"/>
          </p15:clr>
        </p15:guide>
        <p15:guide id="48" pos="7421">
          <p15:clr>
            <a:srgbClr val="F26B43"/>
          </p15:clr>
        </p15:guide>
        <p15:guide id="49" orient="horz">
          <p15:clr>
            <a:srgbClr val="F26B43"/>
          </p15:clr>
        </p15:guide>
        <p15:guide id="50" orient="horz" pos="4320">
          <p15:clr>
            <a:srgbClr val="F26B43"/>
          </p15:clr>
        </p15:guide>
        <p15:guide id="51" orient="horz" pos="222">
          <p15:clr>
            <a:srgbClr val="F26B43"/>
          </p15:clr>
        </p15:guide>
        <p15:guide id="52" orient="horz" pos="552">
          <p15:clr>
            <a:srgbClr val="F26B43"/>
          </p15:clr>
        </p15:guide>
        <p15:guide id="53" orient="horz" pos="616">
          <p15:clr>
            <a:srgbClr val="F26B43"/>
          </p15:clr>
        </p15:guide>
        <p15:guide id="54" orient="horz" pos="945">
          <p15:clr>
            <a:srgbClr val="F26B43"/>
          </p15:clr>
        </p15:guide>
        <p15:guide id="55" orient="horz" pos="1009">
          <p15:clr>
            <a:srgbClr val="F26B43"/>
          </p15:clr>
        </p15:guide>
        <p15:guide id="56" orient="horz" pos="1339">
          <p15:clr>
            <a:srgbClr val="F26B43"/>
          </p15:clr>
        </p15:guide>
        <p15:guide id="57" orient="horz" pos="1403">
          <p15:clr>
            <a:srgbClr val="F26B43"/>
          </p15:clr>
        </p15:guide>
        <p15:guide id="58" orient="horz" pos="1733">
          <p15:clr>
            <a:srgbClr val="F26B43"/>
          </p15:clr>
        </p15:guide>
        <p15:guide id="59" orient="horz" pos="1797">
          <p15:clr>
            <a:srgbClr val="F26B43"/>
          </p15:clr>
        </p15:guide>
        <p15:guide id="60" orient="horz" pos="2127">
          <p15:clr>
            <a:srgbClr val="F26B43"/>
          </p15:clr>
        </p15:guide>
        <p15:guide id="61" orient="horz" pos="2191">
          <p15:clr>
            <a:srgbClr val="F26B43"/>
          </p15:clr>
        </p15:guide>
        <p15:guide id="62" orient="horz" pos="2520">
          <p15:clr>
            <a:srgbClr val="F26B43"/>
          </p15:clr>
        </p15:guide>
        <p15:guide id="63" orient="horz" pos="2584">
          <p15:clr>
            <a:srgbClr val="F26B43"/>
          </p15:clr>
        </p15:guide>
        <p15:guide id="64" orient="horz" pos="2914">
          <p15:clr>
            <a:srgbClr val="F26B43"/>
          </p15:clr>
        </p15:guide>
        <p15:guide id="65" orient="horz" pos="2978">
          <p15:clr>
            <a:srgbClr val="F26B43"/>
          </p15:clr>
        </p15:guide>
        <p15:guide id="66" orient="horz" pos="3308">
          <p15:clr>
            <a:srgbClr val="F26B43"/>
          </p15:clr>
        </p15:guide>
        <p15:guide id="67" orient="horz" pos="3372">
          <p15:clr>
            <a:srgbClr val="F26B43"/>
          </p15:clr>
        </p15:guide>
        <p15:guide id="68" orient="horz" pos="3702">
          <p15:clr>
            <a:srgbClr val="F26B43"/>
          </p15:clr>
        </p15:guide>
        <p15:guide id="69" orient="horz" pos="3766">
          <p15:clr>
            <a:srgbClr val="F26B43"/>
          </p15:clr>
        </p15:guide>
        <p15:guide id="70" orient="horz" pos="4096">
          <p15:clr>
            <a:srgbClr val="F26B43"/>
          </p15:clr>
        </p15:guide>
        <p15:guide id="90" pos="1232">
          <p15:clr>
            <a:srgbClr val="F26B43"/>
          </p15:clr>
        </p15:guide>
        <p15:guide id="91" orient="horz" pos="4020">
          <p15:clr>
            <a:srgbClr val="F26B43"/>
          </p15:clr>
        </p15:guide>
        <p15:guide id="92" orient="horz" pos="3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38.xml"/><Relationship Id="rId5" Type="http://schemas.openxmlformats.org/officeDocument/2006/relationships/image" Target="../media/image5.jpe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58.xml"/><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2.png"/><Relationship Id="rId1" Type="http://schemas.openxmlformats.org/officeDocument/2006/relationships/slideLayout" Target="../slideLayouts/slideLayout253.xml"/><Relationship Id="rId5" Type="http://schemas.microsoft.com/office/2007/relationships/hdphoto" Target="../media/hdphoto2.wdp"/><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image" Target="../media/image75.svg"/><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image" Target="../media/image74.png"/><Relationship Id="rId1" Type="http://schemas.openxmlformats.org/officeDocument/2006/relationships/slideLayout" Target="../slideLayouts/slideLayout80.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0" Type="http://schemas.openxmlformats.org/officeDocument/2006/relationships/image" Target="../media/image81.png"/><Relationship Id="rId4" Type="http://schemas.openxmlformats.org/officeDocument/2006/relationships/image" Target="../media/image31.png"/><Relationship Id="rId9" Type="http://schemas.openxmlformats.org/officeDocument/2006/relationships/image" Target="../media/image80.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jpeg"/><Relationship Id="rId7" Type="http://schemas.openxmlformats.org/officeDocument/2006/relationships/image" Target="../media/image89.svg"/><Relationship Id="rId2" Type="http://schemas.openxmlformats.org/officeDocument/2006/relationships/notesSlide" Target="../notesSlides/notesSlide14.xml"/><Relationship Id="rId1" Type="http://schemas.openxmlformats.org/officeDocument/2006/relationships/slideLayout" Target="../slideLayouts/slideLayout88.xml"/><Relationship Id="rId6" Type="http://schemas.openxmlformats.org/officeDocument/2006/relationships/image" Target="../media/image88.pn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s>
</file>

<file path=ppt/slides/_rels/slide22.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96.svg"/><Relationship Id="rId5" Type="http://schemas.openxmlformats.org/officeDocument/2006/relationships/image" Target="../media/image95.png"/><Relationship Id="rId10" Type="http://schemas.openxmlformats.org/officeDocument/2006/relationships/image" Target="../media/image100.svg"/><Relationship Id="rId4" Type="http://schemas.openxmlformats.org/officeDocument/2006/relationships/image" Target="../media/image94.svg"/><Relationship Id="rId9" Type="http://schemas.openxmlformats.org/officeDocument/2006/relationships/image" Target="../media/image99.png"/></Relationships>
</file>

<file path=ppt/slides/_rels/slide2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9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76.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svg"/><Relationship Id="rId22"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94.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94.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34.sv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63.xml"/><Relationship Id="rId5" Type="http://schemas.openxmlformats.org/officeDocument/2006/relationships/image" Target="../media/image52.jpeg"/><Relationship Id="rId4" Type="http://schemas.openxmlformats.org/officeDocument/2006/relationships/image" Target="../media/image51.jpe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3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2DF3A-22D0-8B1A-11CB-6B5578CF982D}"/>
              </a:ext>
            </a:extLst>
          </p:cNvPr>
          <p:cNvSpPr>
            <a:spLocks noGrp="1"/>
          </p:cNvSpPr>
          <p:nvPr>
            <p:ph type="body" idx="10"/>
          </p:nvPr>
        </p:nvSpPr>
        <p:spPr/>
        <p:txBody>
          <a:bodyPr/>
          <a:lstStyle/>
          <a:p>
            <a:r>
              <a:rPr lang="en-GB" dirty="0"/>
              <a:t>28 February 2024</a:t>
            </a:r>
          </a:p>
        </p:txBody>
      </p:sp>
      <p:sp>
        <p:nvSpPr>
          <p:cNvPr id="3" name="Title 2">
            <a:extLst>
              <a:ext uri="{FF2B5EF4-FFF2-40B4-BE49-F238E27FC236}">
                <a16:creationId xmlns:a16="http://schemas.microsoft.com/office/drawing/2014/main" id="{85DB8EE5-7CB3-208E-6C1E-BC11B5C49429}"/>
              </a:ext>
            </a:extLst>
          </p:cNvPr>
          <p:cNvSpPr>
            <a:spLocks noGrp="1"/>
          </p:cNvSpPr>
          <p:nvPr>
            <p:ph type="title"/>
          </p:nvPr>
        </p:nvSpPr>
        <p:spPr>
          <a:xfrm>
            <a:off x="3593749" y="1524787"/>
            <a:ext cx="6777167" cy="3024184"/>
          </a:xfrm>
        </p:spPr>
        <p:txBody>
          <a:bodyPr/>
          <a:lstStyle/>
          <a:p>
            <a:r>
              <a:rPr lang="en-GB" dirty="0"/>
              <a:t>Welcome to the Places Hub</a:t>
            </a:r>
          </a:p>
        </p:txBody>
      </p:sp>
    </p:spTree>
    <p:extLst>
      <p:ext uri="{BB962C8B-B14F-4D97-AF65-F5344CB8AC3E}">
        <p14:creationId xmlns:p14="http://schemas.microsoft.com/office/powerpoint/2010/main" val="91246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A2D"/>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0D55E77-DFF0-5482-114C-208E1AC70B6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92470" y="4293096"/>
            <a:ext cx="1260347" cy="12525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0B727EA-D80B-8ABB-DB17-A345156C152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88585" y="4293096"/>
            <a:ext cx="1243460" cy="1252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92E6C213-34D9-8984-326B-2B56CA113566}"/>
              </a:ext>
            </a:extLst>
          </p:cNvPr>
          <p:cNvSpPr txBox="1">
            <a:spLocks/>
          </p:cNvSpPr>
          <p:nvPr/>
        </p:nvSpPr>
        <p:spPr>
          <a:xfrm>
            <a:off x="839416" y="1601788"/>
            <a:ext cx="6264696" cy="1325563"/>
          </a:xfrm>
          <a:prstGeom prst="rect">
            <a:avLst/>
          </a:prstGeom>
        </p:spPr>
        <p:txBody>
          <a:bodyPr/>
          <a:lstStyle>
            <a:lvl1pPr eaLnBrk="1" hangingPunct="1">
              <a:lnSpc>
                <a:spcPct val="90000"/>
              </a:lnSpc>
              <a:defRPr sz="2800" kern="1200" baseline="0">
                <a:solidFill>
                  <a:schemeClr val="tx1"/>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Financier Display"/>
                <a:ea typeface="+mj-ea"/>
                <a:cs typeface="+mj-cs"/>
              </a:rPr>
              <a:t>Thank you</a:t>
            </a:r>
          </a:p>
        </p:txBody>
      </p:sp>
      <p:sp>
        <p:nvSpPr>
          <p:cNvPr id="8" name="Title 1">
            <a:extLst>
              <a:ext uri="{FF2B5EF4-FFF2-40B4-BE49-F238E27FC236}">
                <a16:creationId xmlns:a16="http://schemas.microsoft.com/office/drawing/2014/main" id="{B0C12C83-9312-AB35-678F-07E9080A0CB3}"/>
              </a:ext>
            </a:extLst>
          </p:cNvPr>
          <p:cNvSpPr txBox="1">
            <a:spLocks/>
          </p:cNvSpPr>
          <p:nvPr/>
        </p:nvSpPr>
        <p:spPr>
          <a:xfrm>
            <a:off x="1023875" y="5638136"/>
            <a:ext cx="2339826"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Matt Hallett</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Director, Supply Chain &amp; Consumer Advisory</a:t>
            </a:r>
          </a:p>
        </p:txBody>
      </p:sp>
      <p:sp>
        <p:nvSpPr>
          <p:cNvPr id="18" name="Title 1">
            <a:extLst>
              <a:ext uri="{FF2B5EF4-FFF2-40B4-BE49-F238E27FC236}">
                <a16:creationId xmlns:a16="http://schemas.microsoft.com/office/drawing/2014/main" id="{0EB3E1CA-A0BF-E826-DC70-2969BB47A06E}"/>
              </a:ext>
            </a:extLst>
          </p:cNvPr>
          <p:cNvSpPr txBox="1">
            <a:spLocks/>
          </p:cNvSpPr>
          <p:nvPr/>
        </p:nvSpPr>
        <p:spPr>
          <a:xfrm>
            <a:off x="4124688" y="5638136"/>
            <a:ext cx="2339826"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Megan Hanney Davies</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Associate Director</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Digital Transformation</a:t>
            </a:r>
          </a:p>
        </p:txBody>
      </p:sp>
      <p:pic>
        <p:nvPicPr>
          <p:cNvPr id="21" name="Picture 20" descr="A person smiling at the camera&#10;&#10;Description automatically generated">
            <a:extLst>
              <a:ext uri="{FF2B5EF4-FFF2-40B4-BE49-F238E27FC236}">
                <a16:creationId xmlns:a16="http://schemas.microsoft.com/office/drawing/2014/main" id="{8ACC6A24-2EEF-9340-1140-7CB0429F97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24688" y="4293096"/>
            <a:ext cx="1016125" cy="1256337"/>
          </a:xfrm>
          <a:prstGeom prst="rect">
            <a:avLst/>
          </a:prstGeom>
        </p:spPr>
      </p:pic>
      <p:pic>
        <p:nvPicPr>
          <p:cNvPr id="3" name="Picture 2">
            <a:extLst>
              <a:ext uri="{FF2B5EF4-FFF2-40B4-BE49-F238E27FC236}">
                <a16:creationId xmlns:a16="http://schemas.microsoft.com/office/drawing/2014/main" id="{9A2A90FE-7280-D888-4F6C-2CBE70F407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3875" y="4293096"/>
            <a:ext cx="1013052" cy="1252537"/>
          </a:xfrm>
          <a:prstGeom prst="rect">
            <a:avLst/>
          </a:prstGeom>
        </p:spPr>
      </p:pic>
    </p:spTree>
    <p:extLst>
      <p:ext uri="{BB962C8B-B14F-4D97-AF65-F5344CB8AC3E}">
        <p14:creationId xmlns:p14="http://schemas.microsoft.com/office/powerpoint/2010/main" val="264701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2695-7796-E07F-E2B7-B4DEB22F7A86}"/>
              </a:ext>
            </a:extLst>
          </p:cNvPr>
          <p:cNvSpPr>
            <a:spLocks noGrp="1"/>
          </p:cNvSpPr>
          <p:nvPr>
            <p:ph type="title"/>
          </p:nvPr>
        </p:nvSpPr>
        <p:spPr>
          <a:xfrm>
            <a:off x="511174" y="1601788"/>
            <a:ext cx="5584825" cy="2398712"/>
          </a:xfrm>
        </p:spPr>
        <p:txBody>
          <a:bodyPr/>
          <a:lstStyle/>
          <a:p>
            <a:r>
              <a:rPr lang="en-GB" sz="2800" dirty="0"/>
              <a:t>Unlocking Value from Real Estate</a:t>
            </a:r>
            <a:endParaRPr lang="en-US" sz="2800" dirty="0"/>
          </a:p>
        </p:txBody>
      </p:sp>
      <p:sp>
        <p:nvSpPr>
          <p:cNvPr id="3" name="Text Placeholder 2">
            <a:extLst>
              <a:ext uri="{FF2B5EF4-FFF2-40B4-BE49-F238E27FC236}">
                <a16:creationId xmlns:a16="http://schemas.microsoft.com/office/drawing/2014/main" id="{E01B5F8D-DE66-FA82-18A8-A0D59EAA2DAD}"/>
              </a:ext>
            </a:extLst>
          </p:cNvPr>
          <p:cNvSpPr>
            <a:spLocks noGrp="1"/>
          </p:cNvSpPr>
          <p:nvPr>
            <p:ph type="body" sz="quarter" idx="10"/>
          </p:nvPr>
        </p:nvSpPr>
        <p:spPr/>
        <p:txBody>
          <a:bodyPr/>
          <a:lstStyle/>
          <a:p>
            <a:r>
              <a:rPr lang="en-US" dirty="0">
                <a:latin typeface="Calibre Light"/>
              </a:rPr>
              <a:t>2</a:t>
            </a:r>
            <a:endParaRPr lang="en-US" dirty="0">
              <a:solidFill>
                <a:srgbClr val="FFFFFF">
                  <a:alpha val="80000"/>
                </a:srgbClr>
              </a:solidFill>
            </a:endParaRPr>
          </a:p>
        </p:txBody>
      </p:sp>
      <p:pic>
        <p:nvPicPr>
          <p:cNvPr id="9" name="Picture Placeholder 7">
            <a:extLst>
              <a:ext uri="{FF2B5EF4-FFF2-40B4-BE49-F238E27FC236}">
                <a16:creationId xmlns:a16="http://schemas.microsoft.com/office/drawing/2014/main" id="{56EE7544-A0B9-FFD5-2EE8-A58637C0673B}"/>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683500" y="476250"/>
            <a:ext cx="3995738" cy="5905500"/>
          </a:xfrm>
        </p:spPr>
      </p:pic>
      <p:pic>
        <p:nvPicPr>
          <p:cNvPr id="6" name="Picture 5">
            <a:extLst>
              <a:ext uri="{FF2B5EF4-FFF2-40B4-BE49-F238E27FC236}">
                <a16:creationId xmlns:a16="http://schemas.microsoft.com/office/drawing/2014/main" id="{21FF64CC-6C28-1F04-13B7-F3AEF00CD2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814" y="4374231"/>
            <a:ext cx="1016125" cy="1256337"/>
          </a:xfrm>
          <a:prstGeom prst="rect">
            <a:avLst/>
          </a:prstGeom>
        </p:spPr>
      </p:pic>
      <p:sp>
        <p:nvSpPr>
          <p:cNvPr id="10" name="Title 1">
            <a:extLst>
              <a:ext uri="{FF2B5EF4-FFF2-40B4-BE49-F238E27FC236}">
                <a16:creationId xmlns:a16="http://schemas.microsoft.com/office/drawing/2014/main" id="{B2EFE85F-04D8-C23F-2333-FF217BA729AF}"/>
              </a:ext>
            </a:extLst>
          </p:cNvPr>
          <p:cNvSpPr txBox="1">
            <a:spLocks/>
          </p:cNvSpPr>
          <p:nvPr/>
        </p:nvSpPr>
        <p:spPr>
          <a:xfrm>
            <a:off x="515814" y="5719271"/>
            <a:ext cx="2339826"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Andrew Playfer</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Senior Director, Development Advisory, CBRE</a:t>
            </a:r>
          </a:p>
        </p:txBody>
      </p:sp>
    </p:spTree>
    <p:extLst>
      <p:ext uri="{BB962C8B-B14F-4D97-AF65-F5344CB8AC3E}">
        <p14:creationId xmlns:p14="http://schemas.microsoft.com/office/powerpoint/2010/main" val="131903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30C1DE-E25C-43D9-B9E0-D07313991253}"/>
              </a:ext>
            </a:extLst>
          </p:cNvPr>
          <p:cNvSpPr>
            <a:spLocks noGrp="1"/>
          </p:cNvSpPr>
          <p:nvPr>
            <p:ph type="body" idx="10"/>
          </p:nvPr>
        </p:nvSpPr>
        <p:spPr>
          <a:xfrm>
            <a:off x="511174" y="6245225"/>
            <a:ext cx="1840409" cy="412750"/>
          </a:xfrm>
        </p:spPr>
        <p:txBody>
          <a:bodyPr/>
          <a:lstStyle/>
          <a:p>
            <a:r>
              <a:rPr lang="en-GB" dirty="0"/>
              <a:t>28 February 2024</a:t>
            </a:r>
          </a:p>
        </p:txBody>
      </p:sp>
      <p:sp>
        <p:nvSpPr>
          <p:cNvPr id="4" name="Title 3">
            <a:extLst>
              <a:ext uri="{FF2B5EF4-FFF2-40B4-BE49-F238E27FC236}">
                <a16:creationId xmlns:a16="http://schemas.microsoft.com/office/drawing/2014/main" id="{B1951C32-FBFB-47C1-A5D6-5F6FA1F89FE6}"/>
              </a:ext>
            </a:extLst>
          </p:cNvPr>
          <p:cNvSpPr>
            <a:spLocks noGrp="1"/>
          </p:cNvSpPr>
          <p:nvPr>
            <p:ph type="title"/>
          </p:nvPr>
        </p:nvSpPr>
        <p:spPr>
          <a:xfrm>
            <a:off x="512763" y="1547813"/>
            <a:ext cx="2486893" cy="1930400"/>
          </a:xfrm>
        </p:spPr>
        <p:txBody>
          <a:bodyPr/>
          <a:lstStyle/>
          <a:p>
            <a:r>
              <a:rPr lang="en-GB" sz="2800" dirty="0"/>
              <a:t>How the Public Sector can unlock value from existing real estate portfolios to free up capital and land for infrastructure investment</a:t>
            </a:r>
          </a:p>
        </p:txBody>
      </p:sp>
      <p:pic>
        <p:nvPicPr>
          <p:cNvPr id="11" name="object 10">
            <a:extLst>
              <a:ext uri="{FF2B5EF4-FFF2-40B4-BE49-F238E27FC236}">
                <a16:creationId xmlns:a16="http://schemas.microsoft.com/office/drawing/2014/main" id="{D18A2018-B06B-EAB4-21A0-9BFF8D6DFC0D}"/>
              </a:ext>
            </a:extLst>
          </p:cNvPr>
          <p:cNvPicPr>
            <a:picLocks noGrp="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3584575" y="1606550"/>
            <a:ext cx="8094663" cy="4775200"/>
          </a:xfrm>
        </p:spPr>
      </p:pic>
    </p:spTree>
    <p:extLst>
      <p:ext uri="{BB962C8B-B14F-4D97-AF65-F5344CB8AC3E}">
        <p14:creationId xmlns:p14="http://schemas.microsoft.com/office/powerpoint/2010/main" val="135802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F388-5EA3-4D9F-AED0-07DD1B103B91}"/>
              </a:ext>
            </a:extLst>
          </p:cNvPr>
          <p:cNvSpPr>
            <a:spLocks noGrp="1"/>
          </p:cNvSpPr>
          <p:nvPr>
            <p:ph type="title"/>
          </p:nvPr>
        </p:nvSpPr>
        <p:spPr>
          <a:xfrm>
            <a:off x="511176" y="1601788"/>
            <a:ext cx="1947862" cy="1325563"/>
          </a:xfrm>
        </p:spPr>
        <p:txBody>
          <a:bodyPr/>
          <a:lstStyle/>
          <a:p>
            <a:r>
              <a:rPr lang="en-GB" dirty="0"/>
              <a:t>Contents</a:t>
            </a:r>
          </a:p>
        </p:txBody>
      </p:sp>
      <p:sp>
        <p:nvSpPr>
          <p:cNvPr id="3" name="Text Placeholder 2">
            <a:extLst>
              <a:ext uri="{FF2B5EF4-FFF2-40B4-BE49-F238E27FC236}">
                <a16:creationId xmlns:a16="http://schemas.microsoft.com/office/drawing/2014/main" id="{4D0ABAAD-C1E4-415C-8A44-01BA3F7A9B3D}"/>
              </a:ext>
            </a:extLst>
          </p:cNvPr>
          <p:cNvSpPr>
            <a:spLocks noGrp="1"/>
          </p:cNvSpPr>
          <p:nvPr>
            <p:ph type="body" sz="quarter" idx="10"/>
          </p:nvPr>
        </p:nvSpPr>
        <p:spPr>
          <a:xfrm>
            <a:off x="7683500" y="1601788"/>
            <a:ext cx="3813100" cy="4275137"/>
          </a:xfrm>
        </p:spPr>
        <p:txBody>
          <a:bodyPr/>
          <a:lstStyle/>
          <a:p>
            <a:pPr lvl="0"/>
            <a:r>
              <a:rPr lang="en-GB" sz="2000" dirty="0">
                <a:latin typeface="Calibre Light" panose="020B0303030202060203" pitchFamily="34" charset="0"/>
              </a:rPr>
              <a:t>Infrastructure and Public Sector – the scale of the opportunity</a:t>
            </a:r>
          </a:p>
          <a:p>
            <a:pPr lvl="0"/>
            <a:r>
              <a:rPr lang="en-GB" sz="2000" dirty="0">
                <a:latin typeface="Calibre Light" panose="020B0303030202060203" pitchFamily="34" charset="0"/>
              </a:rPr>
              <a:t>What is the problem?</a:t>
            </a:r>
          </a:p>
          <a:p>
            <a:pPr lvl="0"/>
            <a:r>
              <a:rPr lang="en-GB" sz="2000" dirty="0">
                <a:latin typeface="Calibre Light" panose="020B0303030202060203" pitchFamily="34" charset="0"/>
              </a:rPr>
              <a:t>What is the opportunity?</a:t>
            </a:r>
          </a:p>
          <a:p>
            <a:pPr lvl="0"/>
            <a:r>
              <a:rPr lang="en-GB" sz="2000" dirty="0">
                <a:latin typeface="Calibre Light" panose="020B0303030202060203" pitchFamily="34" charset="0"/>
              </a:rPr>
              <a:t>What is the solution?</a:t>
            </a:r>
          </a:p>
          <a:p>
            <a:pPr lvl="0"/>
            <a:r>
              <a:rPr lang="en-GB" sz="2000" dirty="0">
                <a:latin typeface="Calibre Light" panose="020B0303030202060203" pitchFamily="34" charset="0"/>
              </a:rPr>
              <a:t>Example – Stockport – Town Centre Interchange</a:t>
            </a:r>
          </a:p>
          <a:p>
            <a:pPr lvl="0"/>
            <a:r>
              <a:rPr lang="en-GB" sz="2000" dirty="0">
                <a:latin typeface="Calibre Light" panose="020B0303030202060203" pitchFamily="34" charset="0"/>
              </a:rPr>
              <a:t>Conclusion</a:t>
            </a:r>
          </a:p>
          <a:p>
            <a:pPr lvl="0"/>
            <a:endParaRPr lang="en-GB" sz="2000" dirty="0">
              <a:latin typeface="Calibre Light" panose="020B0303030202060203" pitchFamily="34" charset="0"/>
            </a:endParaRPr>
          </a:p>
        </p:txBody>
      </p:sp>
    </p:spTree>
    <p:extLst>
      <p:ext uri="{BB962C8B-B14F-4D97-AF65-F5344CB8AC3E}">
        <p14:creationId xmlns:p14="http://schemas.microsoft.com/office/powerpoint/2010/main" val="68107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C4E73A-8E49-36A3-BADE-10E9D279ABE6}"/>
              </a:ext>
            </a:extLst>
          </p:cNvPr>
          <p:cNvSpPr/>
          <p:nvPr/>
        </p:nvSpPr>
        <p:spPr>
          <a:xfrm>
            <a:off x="4094163" y="4432172"/>
            <a:ext cx="7586662" cy="1971803"/>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 name="Title 1">
            <a:extLst>
              <a:ext uri="{FF2B5EF4-FFF2-40B4-BE49-F238E27FC236}">
                <a16:creationId xmlns:a16="http://schemas.microsoft.com/office/drawing/2014/main" id="{322C182F-C90F-E98F-59C9-71F5BBE22891}"/>
              </a:ext>
            </a:extLst>
          </p:cNvPr>
          <p:cNvSpPr>
            <a:spLocks noGrp="1"/>
          </p:cNvSpPr>
          <p:nvPr>
            <p:ph type="title"/>
          </p:nvPr>
        </p:nvSpPr>
        <p:spPr>
          <a:xfrm>
            <a:off x="511176" y="1601788"/>
            <a:ext cx="2971800" cy="1325563"/>
          </a:xfrm>
        </p:spPr>
        <p:txBody>
          <a:bodyPr/>
          <a:lstStyle/>
          <a:p>
            <a:r>
              <a:rPr lang="en-GB" dirty="0"/>
              <a:t>Infrastructure </a:t>
            </a:r>
            <a:br>
              <a:rPr lang="en-GB" dirty="0"/>
            </a:br>
            <a:r>
              <a:rPr lang="en-GB" dirty="0"/>
              <a:t>context</a:t>
            </a:r>
            <a:br>
              <a:rPr lang="en-GB" dirty="0"/>
            </a:br>
            <a:br>
              <a:rPr lang="en-GB" dirty="0"/>
            </a:br>
            <a:br>
              <a:rPr lang="en-GB" dirty="0"/>
            </a:br>
            <a:br>
              <a:rPr lang="en-GB" dirty="0"/>
            </a:br>
            <a:br>
              <a:rPr lang="en-GB" dirty="0"/>
            </a:br>
            <a:br>
              <a:rPr lang="en-GB" dirty="0"/>
            </a:br>
            <a:br>
              <a:rPr lang="en-GB" dirty="0"/>
            </a:br>
            <a:r>
              <a:rPr lang="en-GB" dirty="0"/>
              <a:t> </a:t>
            </a:r>
          </a:p>
        </p:txBody>
      </p:sp>
      <p:sp>
        <p:nvSpPr>
          <p:cNvPr id="3" name="Text Placeholder 2">
            <a:extLst>
              <a:ext uri="{FF2B5EF4-FFF2-40B4-BE49-F238E27FC236}">
                <a16:creationId xmlns:a16="http://schemas.microsoft.com/office/drawing/2014/main" id="{511A2F93-4F2F-EB10-F11A-3D418EF6D2A8}"/>
              </a:ext>
            </a:extLst>
          </p:cNvPr>
          <p:cNvSpPr>
            <a:spLocks noGrp="1"/>
          </p:cNvSpPr>
          <p:nvPr>
            <p:ph type="body" sz="quarter" idx="10"/>
          </p:nvPr>
        </p:nvSpPr>
        <p:spPr>
          <a:xfrm>
            <a:off x="1536700" y="957262"/>
            <a:ext cx="1606972" cy="192778"/>
          </a:xfrm>
        </p:spPr>
        <p:txBody>
          <a:bodyPr vert="horz" lIns="0" tIns="0" rIns="72000" bIns="0" rtlCol="0" anchor="t">
            <a:noAutofit/>
          </a:bodyPr>
          <a:lstStyle/>
          <a:p>
            <a:r>
              <a:rPr lang="en-GB" dirty="0"/>
              <a:t>Unlocking Value FROM REAL ESTATE</a:t>
            </a:r>
          </a:p>
          <a:p>
            <a:endParaRPr lang="en-GB" dirty="0"/>
          </a:p>
        </p:txBody>
      </p:sp>
      <p:sp>
        <p:nvSpPr>
          <p:cNvPr id="4" name="TextBox 3">
            <a:extLst>
              <a:ext uri="{FF2B5EF4-FFF2-40B4-BE49-F238E27FC236}">
                <a16:creationId xmlns:a16="http://schemas.microsoft.com/office/drawing/2014/main" id="{10979FE9-3253-1628-E8C7-98C2EAA88492}"/>
              </a:ext>
            </a:extLst>
          </p:cNvPr>
          <p:cNvSpPr txBox="1"/>
          <p:nvPr/>
        </p:nvSpPr>
        <p:spPr>
          <a:xfrm>
            <a:off x="4094163" y="817999"/>
            <a:ext cx="7586661" cy="1294952"/>
          </a:xfrm>
          <a:prstGeom prst="rect">
            <a:avLst/>
          </a:prstGeom>
          <a:solidFill>
            <a:srgbClr val="80BBAD"/>
          </a:solidFill>
        </p:spPr>
        <p:txBody>
          <a:bodyPr wrap="square" lIns="72000" tIns="72000" rIns="72000" bIns="7200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FFFFFF"/>
                </a:solidFill>
                <a:effectLst/>
                <a:uLnTx/>
                <a:uFillTx/>
                <a:latin typeface="Calibre Light" panose="020B0303030202060203" pitchFamily="34" charset="0"/>
                <a:ea typeface="Calibri" panose="020F0502020204030204" pitchFamily="34" charset="0"/>
                <a:cs typeface="Times New Roman" panose="02020603050405020304" pitchFamily="18" charset="0"/>
              </a:rPr>
              <a:t>National infrastructure and construction pipeline – includes projects across sectors such as transport, energy, water, housing, and digital infrastructure</a:t>
            </a:r>
          </a:p>
        </p:txBody>
      </p:sp>
      <p:pic>
        <p:nvPicPr>
          <p:cNvPr id="1026" name="Picture 2" descr="INFRASTRUCTURE AT CENTRE OF SUSTAINABILITY, SAYS NEW REPORT | Oxford Alumni">
            <a:extLst>
              <a:ext uri="{FF2B5EF4-FFF2-40B4-BE49-F238E27FC236}">
                <a16:creationId xmlns:a16="http://schemas.microsoft.com/office/drawing/2014/main" id="{423F6D3E-EE45-CFB1-BC17-54BDD1D5BF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0100" y="2234785"/>
            <a:ext cx="4597338" cy="210480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7110A24-BC70-C3F3-A4BD-006ACE2B2DD3}"/>
              </a:ext>
            </a:extLst>
          </p:cNvPr>
          <p:cNvGrpSpPr/>
          <p:nvPr/>
        </p:nvGrpSpPr>
        <p:grpSpPr>
          <a:xfrm>
            <a:off x="4259834" y="4497324"/>
            <a:ext cx="1783779" cy="669464"/>
            <a:chOff x="4094163" y="2458680"/>
            <a:chExt cx="1783779" cy="669464"/>
          </a:xfrm>
        </p:grpSpPr>
        <p:sp>
          <p:nvSpPr>
            <p:cNvPr id="8" name="TextBox 7">
              <a:extLst>
                <a:ext uri="{FF2B5EF4-FFF2-40B4-BE49-F238E27FC236}">
                  <a16:creationId xmlns:a16="http://schemas.microsoft.com/office/drawing/2014/main" id="{8902A370-B56E-BE55-C94C-0E0C5DCBB231}"/>
                </a:ext>
              </a:extLst>
            </p:cNvPr>
            <p:cNvSpPr txBox="1"/>
            <p:nvPr/>
          </p:nvSpPr>
          <p:spPr>
            <a:xfrm>
              <a:off x="4094163" y="2458680"/>
              <a:ext cx="1471685" cy="3592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660 projects</a:t>
              </a:r>
            </a:p>
          </p:txBody>
        </p:sp>
        <p:sp>
          <p:nvSpPr>
            <p:cNvPr id="13" name="TextBox 12">
              <a:extLst>
                <a:ext uri="{FF2B5EF4-FFF2-40B4-BE49-F238E27FC236}">
                  <a16:creationId xmlns:a16="http://schemas.microsoft.com/office/drawing/2014/main" id="{7B0D90A6-A723-D793-9973-96CF5D753C06}"/>
                </a:ext>
              </a:extLst>
            </p:cNvPr>
            <p:cNvSpPr txBox="1"/>
            <p:nvPr/>
          </p:nvSpPr>
          <p:spPr>
            <a:xfrm>
              <a:off x="4094163" y="2946043"/>
              <a:ext cx="1641797" cy="1821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1200" b="0" i="0" u="none" strike="noStrike" kern="100" cap="none" spc="0" normalizeH="0" baseline="0" noProof="0" dirty="0">
                  <a:ln>
                    <a:noFill/>
                  </a:ln>
                  <a:solidFill>
                    <a:srgbClr val="435254"/>
                  </a:solidFill>
                  <a:effectLst/>
                  <a:uLnTx/>
                  <a:uFillTx/>
                  <a:latin typeface="Calibre"/>
                  <a:ea typeface="Calibri" panose="020F0502020204030204" pitchFamily="34" charset="0"/>
                  <a:cs typeface="Times New Roman" panose="02020603050405020304" pitchFamily="18" charset="0"/>
                </a:rPr>
                <a:t>featured for next 10 years</a:t>
              </a:r>
            </a:p>
          </p:txBody>
        </p:sp>
        <p:cxnSp>
          <p:nvCxnSpPr>
            <p:cNvPr id="15" name="Straight Connector 14">
              <a:extLst>
                <a:ext uri="{FF2B5EF4-FFF2-40B4-BE49-F238E27FC236}">
                  <a16:creationId xmlns:a16="http://schemas.microsoft.com/office/drawing/2014/main" id="{7432CE92-E33D-259B-3BA6-6719F6F67BA5}"/>
                </a:ext>
              </a:extLst>
            </p:cNvPr>
            <p:cNvCxnSpPr/>
            <p:nvPr/>
          </p:nvCxnSpPr>
          <p:spPr>
            <a:xfrm>
              <a:off x="4094163" y="2881962"/>
              <a:ext cx="1783779" cy="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FB2FC52-8F01-E7C9-732C-7F286B026C2A}"/>
              </a:ext>
            </a:extLst>
          </p:cNvPr>
          <p:cNvGrpSpPr/>
          <p:nvPr/>
        </p:nvGrpSpPr>
        <p:grpSpPr>
          <a:xfrm>
            <a:off x="4259834" y="5415058"/>
            <a:ext cx="1783779" cy="867083"/>
            <a:chOff x="4094163" y="3429000"/>
            <a:chExt cx="1783779" cy="867083"/>
          </a:xfrm>
        </p:grpSpPr>
        <p:sp>
          <p:nvSpPr>
            <p:cNvPr id="16" name="TextBox 15">
              <a:extLst>
                <a:ext uri="{FF2B5EF4-FFF2-40B4-BE49-F238E27FC236}">
                  <a16:creationId xmlns:a16="http://schemas.microsoft.com/office/drawing/2014/main" id="{2850B425-CAD6-B6E5-7ADE-4EC671A01BB3}"/>
                </a:ext>
              </a:extLst>
            </p:cNvPr>
            <p:cNvSpPr txBox="1"/>
            <p:nvPr/>
          </p:nvSpPr>
          <p:spPr>
            <a:xfrm>
              <a:off x="4094163" y="3429000"/>
              <a:ext cx="948529" cy="3592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£770bn </a:t>
              </a:r>
            </a:p>
          </p:txBody>
        </p:sp>
        <p:sp>
          <p:nvSpPr>
            <p:cNvPr id="17" name="TextBox 16">
              <a:extLst>
                <a:ext uri="{FF2B5EF4-FFF2-40B4-BE49-F238E27FC236}">
                  <a16:creationId xmlns:a16="http://schemas.microsoft.com/office/drawing/2014/main" id="{6EA1F65D-D1E8-44A2-3806-8F68AF9B7F4D}"/>
                </a:ext>
              </a:extLst>
            </p:cNvPr>
            <p:cNvSpPr txBox="1"/>
            <p:nvPr/>
          </p:nvSpPr>
          <p:spPr>
            <a:xfrm>
              <a:off x="4094163" y="3916364"/>
              <a:ext cx="1497781" cy="379719"/>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1200" b="0" i="0" u="none" strike="noStrike" kern="100" cap="none" spc="0" normalizeH="0" baseline="0" noProof="0" dirty="0">
                  <a:ln>
                    <a:noFill/>
                  </a:ln>
                  <a:solidFill>
                    <a:srgbClr val="435254"/>
                  </a:solidFill>
                  <a:effectLst/>
                  <a:uLnTx/>
                  <a:uFillTx/>
                  <a:latin typeface="Calibre"/>
                  <a:ea typeface="Calibri" panose="020F0502020204030204" pitchFamily="34" charset="0"/>
                  <a:cs typeface="Times New Roman" panose="02020603050405020304" pitchFamily="18" charset="0"/>
                </a:rPr>
                <a:t>of estimated investment over the next decade</a:t>
              </a:r>
            </a:p>
          </p:txBody>
        </p:sp>
        <p:cxnSp>
          <p:nvCxnSpPr>
            <p:cNvPr id="18" name="Straight Connector 17">
              <a:extLst>
                <a:ext uri="{FF2B5EF4-FFF2-40B4-BE49-F238E27FC236}">
                  <a16:creationId xmlns:a16="http://schemas.microsoft.com/office/drawing/2014/main" id="{DC61F3C3-F32F-70BD-204C-9D20C281E49A}"/>
                </a:ext>
              </a:extLst>
            </p:cNvPr>
            <p:cNvCxnSpPr/>
            <p:nvPr/>
          </p:nvCxnSpPr>
          <p:spPr>
            <a:xfrm>
              <a:off x="4094163" y="3852282"/>
              <a:ext cx="1783779" cy="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D07AF79-0119-DF55-CABD-1C7D314B1D60}"/>
              </a:ext>
            </a:extLst>
          </p:cNvPr>
          <p:cNvGrpSpPr/>
          <p:nvPr/>
        </p:nvGrpSpPr>
        <p:grpSpPr>
          <a:xfrm>
            <a:off x="6556375" y="4497324"/>
            <a:ext cx="1783779" cy="669465"/>
            <a:chOff x="4094163" y="4585184"/>
            <a:chExt cx="1783779" cy="669465"/>
          </a:xfrm>
        </p:grpSpPr>
        <p:sp>
          <p:nvSpPr>
            <p:cNvPr id="19" name="TextBox 18">
              <a:extLst>
                <a:ext uri="{FF2B5EF4-FFF2-40B4-BE49-F238E27FC236}">
                  <a16:creationId xmlns:a16="http://schemas.microsoft.com/office/drawing/2014/main" id="{29DF1DA1-E174-E249-6A0F-AECE4BB9EE82}"/>
                </a:ext>
              </a:extLst>
            </p:cNvPr>
            <p:cNvSpPr txBox="1"/>
            <p:nvPr/>
          </p:nvSpPr>
          <p:spPr>
            <a:xfrm>
              <a:off x="4094163" y="4585184"/>
              <a:ext cx="1359859" cy="3592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93 projects </a:t>
              </a:r>
            </a:p>
          </p:txBody>
        </p:sp>
        <p:sp>
          <p:nvSpPr>
            <p:cNvPr id="20" name="TextBox 19">
              <a:extLst>
                <a:ext uri="{FF2B5EF4-FFF2-40B4-BE49-F238E27FC236}">
                  <a16:creationId xmlns:a16="http://schemas.microsoft.com/office/drawing/2014/main" id="{6A70E670-A90B-5B9D-BE68-4AE6B491402A}"/>
                </a:ext>
              </a:extLst>
            </p:cNvPr>
            <p:cNvSpPr txBox="1"/>
            <p:nvPr/>
          </p:nvSpPr>
          <p:spPr>
            <a:xfrm>
              <a:off x="4094163" y="5072548"/>
              <a:ext cx="1497781" cy="1821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1200" b="0" i="0" u="none" strike="noStrike" kern="100" cap="none" spc="0" normalizeH="0" baseline="0" noProof="0" dirty="0">
                  <a:ln>
                    <a:noFill/>
                  </a:ln>
                  <a:solidFill>
                    <a:srgbClr val="435254"/>
                  </a:solidFill>
                  <a:effectLst/>
                  <a:uLnTx/>
                  <a:uFillTx/>
                  <a:latin typeface="Calibre"/>
                  <a:ea typeface="Calibri" panose="020F0502020204030204" pitchFamily="34" charset="0"/>
                  <a:cs typeface="Times New Roman" panose="02020603050405020304" pitchFamily="18" charset="0"/>
                </a:rPr>
                <a:t>are in the North West</a:t>
              </a:r>
            </a:p>
          </p:txBody>
        </p:sp>
        <p:cxnSp>
          <p:nvCxnSpPr>
            <p:cNvPr id="21" name="Straight Connector 20">
              <a:extLst>
                <a:ext uri="{FF2B5EF4-FFF2-40B4-BE49-F238E27FC236}">
                  <a16:creationId xmlns:a16="http://schemas.microsoft.com/office/drawing/2014/main" id="{5D58012A-3145-8EF5-484E-6F482B373076}"/>
                </a:ext>
              </a:extLst>
            </p:cNvPr>
            <p:cNvCxnSpPr/>
            <p:nvPr/>
          </p:nvCxnSpPr>
          <p:spPr>
            <a:xfrm>
              <a:off x="4094163" y="5008466"/>
              <a:ext cx="1783779" cy="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69AF274-8168-A54A-E773-5DFDF4670389}"/>
              </a:ext>
            </a:extLst>
          </p:cNvPr>
          <p:cNvGrpSpPr/>
          <p:nvPr/>
        </p:nvGrpSpPr>
        <p:grpSpPr>
          <a:xfrm>
            <a:off x="6556375" y="5415058"/>
            <a:ext cx="1783779" cy="669464"/>
            <a:chOff x="9850821" y="2458680"/>
            <a:chExt cx="1783779" cy="669464"/>
          </a:xfrm>
        </p:grpSpPr>
        <p:sp>
          <p:nvSpPr>
            <p:cNvPr id="22" name="TextBox 21">
              <a:extLst>
                <a:ext uri="{FF2B5EF4-FFF2-40B4-BE49-F238E27FC236}">
                  <a16:creationId xmlns:a16="http://schemas.microsoft.com/office/drawing/2014/main" id="{D67338EF-E0F0-5F08-EA14-A1D4F4B5F3E7}"/>
                </a:ext>
              </a:extLst>
            </p:cNvPr>
            <p:cNvSpPr txBox="1"/>
            <p:nvPr/>
          </p:nvSpPr>
          <p:spPr>
            <a:xfrm>
              <a:off x="9850821" y="2458680"/>
              <a:ext cx="1471685" cy="3592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£315bn</a:t>
              </a:r>
            </a:p>
          </p:txBody>
        </p:sp>
        <p:sp>
          <p:nvSpPr>
            <p:cNvPr id="23" name="TextBox 22">
              <a:extLst>
                <a:ext uri="{FF2B5EF4-FFF2-40B4-BE49-F238E27FC236}">
                  <a16:creationId xmlns:a16="http://schemas.microsoft.com/office/drawing/2014/main" id="{6583F619-7696-299A-93AA-DFC6E3598FFA}"/>
                </a:ext>
              </a:extLst>
            </p:cNvPr>
            <p:cNvSpPr txBox="1"/>
            <p:nvPr/>
          </p:nvSpPr>
          <p:spPr>
            <a:xfrm>
              <a:off x="9850821" y="2946043"/>
              <a:ext cx="1641797" cy="1821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1200" b="0" i="0" u="none" strike="noStrike" kern="100" cap="none" spc="0" normalizeH="0" baseline="0" noProof="0" dirty="0">
                  <a:ln>
                    <a:noFill/>
                  </a:ln>
                  <a:solidFill>
                    <a:srgbClr val="435254"/>
                  </a:solidFill>
                  <a:effectLst/>
                  <a:uLnTx/>
                  <a:uFillTx/>
                  <a:latin typeface="Calibre"/>
                  <a:ea typeface="Calibri" panose="020F0502020204030204" pitchFamily="34" charset="0"/>
                  <a:cs typeface="Times New Roman" panose="02020603050405020304" pitchFamily="18" charset="0"/>
                </a:rPr>
                <a:t>Energy schemes pipeline</a:t>
              </a:r>
            </a:p>
          </p:txBody>
        </p:sp>
        <p:cxnSp>
          <p:nvCxnSpPr>
            <p:cNvPr id="24" name="Straight Connector 23">
              <a:extLst>
                <a:ext uri="{FF2B5EF4-FFF2-40B4-BE49-F238E27FC236}">
                  <a16:creationId xmlns:a16="http://schemas.microsoft.com/office/drawing/2014/main" id="{CF2A88CC-58D9-66F2-F9D4-69558AD08C01}"/>
                </a:ext>
              </a:extLst>
            </p:cNvPr>
            <p:cNvCxnSpPr/>
            <p:nvPr/>
          </p:nvCxnSpPr>
          <p:spPr>
            <a:xfrm>
              <a:off x="9850821" y="2881962"/>
              <a:ext cx="1783779" cy="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F89859-BC7B-6C58-170C-C2B504714CDE}"/>
              </a:ext>
            </a:extLst>
          </p:cNvPr>
          <p:cNvGrpSpPr/>
          <p:nvPr/>
        </p:nvGrpSpPr>
        <p:grpSpPr>
          <a:xfrm>
            <a:off x="8919817" y="4497324"/>
            <a:ext cx="1869251" cy="669465"/>
            <a:chOff x="9850821" y="3429000"/>
            <a:chExt cx="1869251" cy="669465"/>
          </a:xfrm>
        </p:grpSpPr>
        <p:sp>
          <p:nvSpPr>
            <p:cNvPr id="25" name="TextBox 24">
              <a:extLst>
                <a:ext uri="{FF2B5EF4-FFF2-40B4-BE49-F238E27FC236}">
                  <a16:creationId xmlns:a16="http://schemas.microsoft.com/office/drawing/2014/main" id="{EC21886A-99D2-69B3-A6B8-8B9D24BAC736}"/>
                </a:ext>
              </a:extLst>
            </p:cNvPr>
            <p:cNvSpPr txBox="1"/>
            <p:nvPr/>
          </p:nvSpPr>
          <p:spPr>
            <a:xfrm>
              <a:off x="9850821" y="3429000"/>
              <a:ext cx="948529" cy="3592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£15.5bn </a:t>
              </a:r>
            </a:p>
          </p:txBody>
        </p:sp>
        <p:sp>
          <p:nvSpPr>
            <p:cNvPr id="26" name="TextBox 25">
              <a:extLst>
                <a:ext uri="{FF2B5EF4-FFF2-40B4-BE49-F238E27FC236}">
                  <a16:creationId xmlns:a16="http://schemas.microsoft.com/office/drawing/2014/main" id="{2B3A68C2-6151-E2A8-0919-3A08FA64B1BC}"/>
                </a:ext>
              </a:extLst>
            </p:cNvPr>
            <p:cNvSpPr txBox="1"/>
            <p:nvPr/>
          </p:nvSpPr>
          <p:spPr>
            <a:xfrm>
              <a:off x="9850821" y="3916364"/>
              <a:ext cx="1869251" cy="1821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1200" b="0" i="0" u="none" strike="noStrike" kern="100" cap="none" spc="0" normalizeH="0" baseline="0" noProof="0" dirty="0">
                  <a:ln>
                    <a:noFill/>
                  </a:ln>
                  <a:solidFill>
                    <a:srgbClr val="435254"/>
                  </a:solidFill>
                  <a:effectLst/>
                  <a:uLnTx/>
                  <a:uFillTx/>
                  <a:latin typeface="Calibre"/>
                  <a:ea typeface="Calibri" panose="020F0502020204030204" pitchFamily="34" charset="0"/>
                  <a:cs typeface="Times New Roman" panose="02020603050405020304" pitchFamily="18" charset="0"/>
                </a:rPr>
                <a:t>North West projected spend</a:t>
              </a:r>
            </a:p>
          </p:txBody>
        </p:sp>
        <p:cxnSp>
          <p:nvCxnSpPr>
            <p:cNvPr id="27" name="Straight Connector 26">
              <a:extLst>
                <a:ext uri="{FF2B5EF4-FFF2-40B4-BE49-F238E27FC236}">
                  <a16:creationId xmlns:a16="http://schemas.microsoft.com/office/drawing/2014/main" id="{1B9E4923-1A04-D87C-739D-E9FE09606DF8}"/>
                </a:ext>
              </a:extLst>
            </p:cNvPr>
            <p:cNvCxnSpPr/>
            <p:nvPr/>
          </p:nvCxnSpPr>
          <p:spPr>
            <a:xfrm>
              <a:off x="9850821" y="3852282"/>
              <a:ext cx="1783779" cy="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D28A15D-0F14-3E50-8363-252DC8C066EE}"/>
              </a:ext>
            </a:extLst>
          </p:cNvPr>
          <p:cNvGrpSpPr/>
          <p:nvPr/>
        </p:nvGrpSpPr>
        <p:grpSpPr>
          <a:xfrm>
            <a:off x="8919817" y="5415058"/>
            <a:ext cx="1783779" cy="669465"/>
            <a:chOff x="9850821" y="4585184"/>
            <a:chExt cx="1783779" cy="669465"/>
          </a:xfrm>
        </p:grpSpPr>
        <p:sp>
          <p:nvSpPr>
            <p:cNvPr id="28" name="TextBox 27">
              <a:extLst>
                <a:ext uri="{FF2B5EF4-FFF2-40B4-BE49-F238E27FC236}">
                  <a16:creationId xmlns:a16="http://schemas.microsoft.com/office/drawing/2014/main" id="{EAFF3977-892E-9FCE-8274-C2DFF39402B1}"/>
                </a:ext>
              </a:extLst>
            </p:cNvPr>
            <p:cNvSpPr txBox="1"/>
            <p:nvPr/>
          </p:nvSpPr>
          <p:spPr>
            <a:xfrm>
              <a:off x="9850821" y="4585184"/>
              <a:ext cx="1359859" cy="3592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24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£233bn </a:t>
              </a:r>
            </a:p>
          </p:txBody>
        </p:sp>
        <p:sp>
          <p:nvSpPr>
            <p:cNvPr id="29" name="TextBox 28">
              <a:extLst>
                <a:ext uri="{FF2B5EF4-FFF2-40B4-BE49-F238E27FC236}">
                  <a16:creationId xmlns:a16="http://schemas.microsoft.com/office/drawing/2014/main" id="{A6ABA7EC-81EC-802E-AF8C-22C404F0DC20}"/>
                </a:ext>
              </a:extLst>
            </p:cNvPr>
            <p:cNvSpPr txBox="1"/>
            <p:nvPr/>
          </p:nvSpPr>
          <p:spPr>
            <a:xfrm>
              <a:off x="9850821" y="5072548"/>
              <a:ext cx="1783779" cy="182101"/>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1200" b="0" i="0" u="none" strike="noStrike" kern="100" cap="none" spc="0" normalizeH="0" baseline="0" noProof="0" dirty="0">
                  <a:ln>
                    <a:noFill/>
                  </a:ln>
                  <a:solidFill>
                    <a:srgbClr val="435254"/>
                  </a:solidFill>
                  <a:effectLst/>
                  <a:uLnTx/>
                  <a:uFillTx/>
                  <a:latin typeface="Calibre"/>
                  <a:ea typeface="Calibri" panose="020F0502020204030204" pitchFamily="34" charset="0"/>
                  <a:cs typeface="Times New Roman" panose="02020603050405020304" pitchFamily="18" charset="0"/>
                </a:rPr>
                <a:t>Transport pipeline</a:t>
              </a:r>
            </a:p>
          </p:txBody>
        </p:sp>
        <p:cxnSp>
          <p:nvCxnSpPr>
            <p:cNvPr id="30" name="Straight Connector 29">
              <a:extLst>
                <a:ext uri="{FF2B5EF4-FFF2-40B4-BE49-F238E27FC236}">
                  <a16:creationId xmlns:a16="http://schemas.microsoft.com/office/drawing/2014/main" id="{F8802672-3958-3E03-A54D-E3AC34E7E816}"/>
                </a:ext>
              </a:extLst>
            </p:cNvPr>
            <p:cNvCxnSpPr/>
            <p:nvPr/>
          </p:nvCxnSpPr>
          <p:spPr>
            <a:xfrm>
              <a:off x="9850821" y="5008466"/>
              <a:ext cx="1783779" cy="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505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3D61-A52F-1F59-EF2C-52F6C074F9C7}"/>
              </a:ext>
            </a:extLst>
          </p:cNvPr>
          <p:cNvSpPr>
            <a:spLocks noGrp="1"/>
          </p:cNvSpPr>
          <p:nvPr>
            <p:ph type="title"/>
          </p:nvPr>
        </p:nvSpPr>
        <p:spPr>
          <a:xfrm>
            <a:off x="511176" y="1601788"/>
            <a:ext cx="2971800" cy="1325563"/>
          </a:xfrm>
        </p:spPr>
        <p:txBody>
          <a:bodyPr/>
          <a:lstStyle/>
          <a:p>
            <a:r>
              <a:rPr lang="en-GB" dirty="0"/>
              <a:t>Public Sector estate</a:t>
            </a:r>
            <a:br>
              <a:rPr lang="en-GB" dirty="0"/>
            </a:br>
            <a:r>
              <a:rPr lang="en-GB" dirty="0"/>
              <a:t> </a:t>
            </a:r>
          </a:p>
        </p:txBody>
      </p:sp>
      <p:sp>
        <p:nvSpPr>
          <p:cNvPr id="3" name="Text Placeholder 2">
            <a:extLst>
              <a:ext uri="{FF2B5EF4-FFF2-40B4-BE49-F238E27FC236}">
                <a16:creationId xmlns:a16="http://schemas.microsoft.com/office/drawing/2014/main" id="{F7FB624C-4A06-FD0F-A44F-DBDFE7307B77}"/>
              </a:ext>
            </a:extLst>
          </p:cNvPr>
          <p:cNvSpPr>
            <a:spLocks noGrp="1"/>
          </p:cNvSpPr>
          <p:nvPr>
            <p:ph type="body" sz="quarter" idx="10"/>
          </p:nvPr>
        </p:nvSpPr>
        <p:spPr>
          <a:xfrm>
            <a:off x="1536700" y="957804"/>
            <a:ext cx="1938528" cy="182880"/>
          </a:xfrm>
        </p:spPr>
        <p:txBody>
          <a:bodyPr vert="horz" lIns="0" tIns="0" rIns="72000" bIns="0" rtlCol="0" anchor="t">
            <a:noAutofit/>
          </a:bodyPr>
          <a:lstStyle/>
          <a:p>
            <a:r>
              <a:rPr lang="en-GB" dirty="0"/>
              <a:t>Unlocking Value </a:t>
            </a:r>
            <a:br>
              <a:rPr lang="en-GB" dirty="0"/>
            </a:br>
            <a:r>
              <a:rPr lang="en-GB" dirty="0"/>
              <a:t>FROM REAL ESTATE</a:t>
            </a:r>
          </a:p>
        </p:txBody>
      </p:sp>
      <p:grpSp>
        <p:nvGrpSpPr>
          <p:cNvPr id="1025" name="Group 1024">
            <a:extLst>
              <a:ext uri="{FF2B5EF4-FFF2-40B4-BE49-F238E27FC236}">
                <a16:creationId xmlns:a16="http://schemas.microsoft.com/office/drawing/2014/main" id="{02CD8D51-8883-917F-7EF1-FBD4C8B98612}"/>
              </a:ext>
            </a:extLst>
          </p:cNvPr>
          <p:cNvGrpSpPr/>
          <p:nvPr/>
        </p:nvGrpSpPr>
        <p:grpSpPr>
          <a:xfrm>
            <a:off x="4094163" y="1043109"/>
            <a:ext cx="7468946" cy="1012466"/>
            <a:chOff x="4529338" y="236293"/>
            <a:chExt cx="7068494" cy="958182"/>
          </a:xfrm>
        </p:grpSpPr>
        <p:pic>
          <p:nvPicPr>
            <p:cNvPr id="1028" name="Picture 4" descr="NHS London (@NHSEnglandLDN) / X">
              <a:extLst>
                <a:ext uri="{FF2B5EF4-FFF2-40B4-BE49-F238E27FC236}">
                  <a16:creationId xmlns:a16="http://schemas.microsoft.com/office/drawing/2014/main" id="{A8B4F16F-D353-411C-9022-43908686B19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0336" y="236293"/>
              <a:ext cx="958183" cy="9581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istry of Defence (United Kingdom) - Wikipedia">
              <a:extLst>
                <a:ext uri="{FF2B5EF4-FFF2-40B4-BE49-F238E27FC236}">
                  <a16:creationId xmlns:a16="http://schemas.microsoft.com/office/drawing/2014/main" id="{AD1FB492-9724-7473-E754-6C2FCA2867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5787" y="328278"/>
              <a:ext cx="958183" cy="774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vernment Property Agency (United Kingdom) - Wikipedia">
              <a:extLst>
                <a:ext uri="{FF2B5EF4-FFF2-40B4-BE49-F238E27FC236}">
                  <a16:creationId xmlns:a16="http://schemas.microsoft.com/office/drawing/2014/main" id="{D8B6AD10-AB7E-7733-75C6-83E8E136950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9338" y="281114"/>
              <a:ext cx="1039679" cy="8685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fE Logo - OTrack Pupil Tracking Software">
              <a:extLst>
                <a:ext uri="{FF2B5EF4-FFF2-40B4-BE49-F238E27FC236}">
                  <a16:creationId xmlns:a16="http://schemas.microsoft.com/office/drawing/2014/main" id="{2911F577-5184-FD23-4BE2-F7C7FAFB363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28473" y="341300"/>
              <a:ext cx="1336015" cy="748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nistry of Justice (United Kingdom) - Wikipedia">
              <a:extLst>
                <a:ext uri="{FF2B5EF4-FFF2-40B4-BE49-F238E27FC236}">
                  <a16:creationId xmlns:a16="http://schemas.microsoft.com/office/drawing/2014/main" id="{DF5A0AD7-7F82-8CBA-ABBC-55AB46CB30C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05927" y="364616"/>
              <a:ext cx="891905" cy="7015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cal Authority | LinkedIn">
              <a:extLst>
                <a:ext uri="{FF2B5EF4-FFF2-40B4-BE49-F238E27FC236}">
                  <a16:creationId xmlns:a16="http://schemas.microsoft.com/office/drawing/2014/main" id="{9B6B669A-C0A8-F8B5-B29D-BDE97E04826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7155" r="17155"/>
            <a:stretch/>
          </p:blipFill>
          <p:spPr bwMode="auto">
            <a:xfrm>
              <a:off x="9568735" y="353286"/>
              <a:ext cx="951466" cy="7241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4" name="Group 1023">
            <a:extLst>
              <a:ext uri="{FF2B5EF4-FFF2-40B4-BE49-F238E27FC236}">
                <a16:creationId xmlns:a16="http://schemas.microsoft.com/office/drawing/2014/main" id="{F92BE702-D0AC-ACD7-DA45-1BCC949A7477}"/>
              </a:ext>
            </a:extLst>
          </p:cNvPr>
          <p:cNvGrpSpPr/>
          <p:nvPr/>
        </p:nvGrpSpPr>
        <p:grpSpPr>
          <a:xfrm>
            <a:off x="4094163" y="2143799"/>
            <a:ext cx="6450013" cy="3922952"/>
            <a:chOff x="4406900" y="973138"/>
            <a:chExt cx="6450013" cy="3922952"/>
          </a:xfrm>
        </p:grpSpPr>
        <p:sp>
          <p:nvSpPr>
            <p:cNvPr id="8" name="Rectangle 7">
              <a:extLst>
                <a:ext uri="{FF2B5EF4-FFF2-40B4-BE49-F238E27FC236}">
                  <a16:creationId xmlns:a16="http://schemas.microsoft.com/office/drawing/2014/main" id="{872F03A5-CD4D-8643-4700-E418755613C8}"/>
                </a:ext>
              </a:extLst>
            </p:cNvPr>
            <p:cNvSpPr/>
            <p:nvPr/>
          </p:nvSpPr>
          <p:spPr>
            <a:xfrm>
              <a:off x="4406900" y="973138"/>
              <a:ext cx="3175000" cy="1152524"/>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7" name="TextBox 16">
              <a:extLst>
                <a:ext uri="{FF2B5EF4-FFF2-40B4-BE49-F238E27FC236}">
                  <a16:creationId xmlns:a16="http://schemas.microsoft.com/office/drawing/2014/main" id="{20A9D15C-C885-4E42-8EA7-71170CFC7910}"/>
                </a:ext>
              </a:extLst>
            </p:cNvPr>
            <p:cNvSpPr txBox="1"/>
            <p:nvPr/>
          </p:nvSpPr>
          <p:spPr>
            <a:xfrm>
              <a:off x="4506913" y="1073170"/>
              <a:ext cx="2388544" cy="538865"/>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36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156 million</a:t>
              </a:r>
            </a:p>
          </p:txBody>
        </p:sp>
        <p:sp>
          <p:nvSpPr>
            <p:cNvPr id="18" name="TextBox 17">
              <a:extLst>
                <a:ext uri="{FF2B5EF4-FFF2-40B4-BE49-F238E27FC236}">
                  <a16:creationId xmlns:a16="http://schemas.microsoft.com/office/drawing/2014/main" id="{8EE6576B-BAE1-EE42-E266-43C4CB64D99E}"/>
                </a:ext>
              </a:extLst>
            </p:cNvPr>
            <p:cNvSpPr txBox="1"/>
            <p:nvPr/>
          </p:nvSpPr>
          <p:spPr>
            <a:xfrm>
              <a:off x="5820353" y="1764294"/>
              <a:ext cx="1641797" cy="246606"/>
            </a:xfrm>
            <a:prstGeom prst="rect">
              <a:avLst/>
            </a:prstGeom>
            <a:noFill/>
          </p:spPr>
          <p:txBody>
            <a:bodyPr wrap="square" lIns="0" tIns="0" rIns="0" bIns="0" rtlCol="0">
              <a:spAutoFit/>
            </a:bodyPr>
            <a:lstStyle/>
            <a:p>
              <a:pPr marL="0" marR="0" lvl="0" indent="0" algn="r" defTabSz="914400" eaLnBrk="1" fontAlgn="auto" latinLnBrk="0" hangingPunct="1">
                <a:lnSpc>
                  <a:spcPct val="107000"/>
                </a:lnSpc>
                <a:spcBef>
                  <a:spcPts val="1200"/>
                </a:spcBef>
                <a:spcAft>
                  <a:spcPts val="800"/>
                </a:spcAft>
                <a:buClrTx/>
                <a:buSzTx/>
                <a:buFontTx/>
                <a:buNone/>
                <a:tabLst/>
                <a:defRPr/>
              </a:pPr>
              <a:r>
                <a:rPr kumimoji="0" lang="en-GB" sz="1600" b="0" i="0" u="none" strike="noStrike" kern="100" cap="none" spc="0" normalizeH="0" baseline="0" noProof="0" dirty="0">
                  <a:ln>
                    <a:noFill/>
                  </a:ln>
                  <a:solidFill>
                    <a:srgbClr val="435254"/>
                  </a:solidFill>
                  <a:effectLst/>
                  <a:uLnTx/>
                  <a:uFillTx/>
                  <a:latin typeface="Calibre Semibold" panose="020B0703030202060203" pitchFamily="34" charset="0"/>
                  <a:ea typeface="Calibri" panose="020F0502020204030204" pitchFamily="34" charset="0"/>
                  <a:cs typeface="Times New Roman" panose="02020603050405020304" pitchFamily="18" charset="0"/>
                </a:rPr>
                <a:t>sqm</a:t>
              </a:r>
              <a:endParaRPr kumimoji="0" lang="en-GB" sz="1200" b="0" i="0" u="none" strike="noStrike" kern="100" cap="none" spc="0" normalizeH="0" baseline="0" noProof="0" dirty="0">
                <a:ln>
                  <a:noFill/>
                </a:ln>
                <a:solidFill>
                  <a:srgbClr val="435254"/>
                </a:solidFill>
                <a:effectLst/>
                <a:uLnTx/>
                <a:uFillTx/>
                <a:latin typeface="Calibre Semibold" panose="020B0703030202060203"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AB54FDDE-B79B-5B96-C405-A5FFF7F02AEE}"/>
                </a:ext>
              </a:extLst>
            </p:cNvPr>
            <p:cNvCxnSpPr>
              <a:cxnSpLocks/>
            </p:cNvCxnSpPr>
            <p:nvPr/>
          </p:nvCxnSpPr>
          <p:spPr>
            <a:xfrm>
              <a:off x="4506913" y="1700213"/>
              <a:ext cx="2955237" cy="0"/>
            </a:xfrm>
            <a:prstGeom prst="line">
              <a:avLst/>
            </a:prstGeom>
            <a:ln w="15875">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B589797-1EBE-F7B0-00EB-8279CE802080}"/>
                </a:ext>
              </a:extLst>
            </p:cNvPr>
            <p:cNvSpPr/>
            <p:nvPr/>
          </p:nvSpPr>
          <p:spPr>
            <a:xfrm>
              <a:off x="7681913" y="973138"/>
              <a:ext cx="3175000" cy="1152524"/>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0" name="TextBox 9">
              <a:extLst>
                <a:ext uri="{FF2B5EF4-FFF2-40B4-BE49-F238E27FC236}">
                  <a16:creationId xmlns:a16="http://schemas.microsoft.com/office/drawing/2014/main" id="{4EE500D9-845F-DF21-4D4C-B4DB3FB4EBCD}"/>
                </a:ext>
              </a:extLst>
            </p:cNvPr>
            <p:cNvSpPr txBox="1"/>
            <p:nvPr/>
          </p:nvSpPr>
          <p:spPr>
            <a:xfrm>
              <a:off x="7781926" y="1073170"/>
              <a:ext cx="2388544" cy="538865"/>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36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£21bn </a:t>
              </a:r>
            </a:p>
          </p:txBody>
        </p:sp>
        <p:sp>
          <p:nvSpPr>
            <p:cNvPr id="11" name="TextBox 10">
              <a:extLst>
                <a:ext uri="{FF2B5EF4-FFF2-40B4-BE49-F238E27FC236}">
                  <a16:creationId xmlns:a16="http://schemas.microsoft.com/office/drawing/2014/main" id="{2CAFA4FF-B06C-9EFE-4E52-A343162FEBFB}"/>
                </a:ext>
              </a:extLst>
            </p:cNvPr>
            <p:cNvSpPr txBox="1"/>
            <p:nvPr/>
          </p:nvSpPr>
          <p:spPr>
            <a:xfrm>
              <a:off x="9095366" y="1764294"/>
              <a:ext cx="1641797" cy="246606"/>
            </a:xfrm>
            <a:prstGeom prst="rect">
              <a:avLst/>
            </a:prstGeom>
            <a:noFill/>
          </p:spPr>
          <p:txBody>
            <a:bodyPr wrap="square" lIns="0" tIns="0" rIns="0" bIns="0" rtlCol="0">
              <a:spAutoFit/>
            </a:bodyPr>
            <a:lstStyle/>
            <a:p>
              <a:pPr marL="0" marR="0" lvl="0" indent="0" algn="r" defTabSz="914400" eaLnBrk="1" fontAlgn="auto" latinLnBrk="0" hangingPunct="1">
                <a:lnSpc>
                  <a:spcPct val="107000"/>
                </a:lnSpc>
                <a:spcBef>
                  <a:spcPts val="1200"/>
                </a:spcBef>
                <a:spcAft>
                  <a:spcPts val="800"/>
                </a:spcAft>
                <a:buClrTx/>
                <a:buSzTx/>
                <a:buFontTx/>
                <a:buNone/>
                <a:tabLst/>
                <a:defRPr/>
              </a:pPr>
              <a:r>
                <a:rPr kumimoji="0" lang="en-GB" sz="1600" b="0" i="0" u="none" strike="noStrike" kern="100" cap="none" spc="0" normalizeH="0" baseline="0" noProof="0" dirty="0">
                  <a:ln>
                    <a:noFill/>
                  </a:ln>
                  <a:solidFill>
                    <a:srgbClr val="435254"/>
                  </a:solidFill>
                  <a:effectLst/>
                  <a:uLnTx/>
                  <a:uFillTx/>
                  <a:latin typeface="Calibre Semibold" panose="020B0703030202060203" pitchFamily="34" charset="0"/>
                  <a:ea typeface="Calibri" panose="020F0502020204030204" pitchFamily="34" charset="0"/>
                  <a:cs typeface="Times New Roman" panose="02020603050405020304" pitchFamily="18" charset="0"/>
                </a:rPr>
                <a:t>Cost</a:t>
              </a:r>
            </a:p>
          </p:txBody>
        </p:sp>
        <p:cxnSp>
          <p:nvCxnSpPr>
            <p:cNvPr id="12" name="Straight Connector 11">
              <a:extLst>
                <a:ext uri="{FF2B5EF4-FFF2-40B4-BE49-F238E27FC236}">
                  <a16:creationId xmlns:a16="http://schemas.microsoft.com/office/drawing/2014/main" id="{51A7F602-C66E-0B09-8566-ED0DCAFA1D8C}"/>
                </a:ext>
              </a:extLst>
            </p:cNvPr>
            <p:cNvCxnSpPr>
              <a:cxnSpLocks/>
            </p:cNvCxnSpPr>
            <p:nvPr/>
          </p:nvCxnSpPr>
          <p:spPr>
            <a:xfrm>
              <a:off x="7781926" y="1700213"/>
              <a:ext cx="2955237" cy="0"/>
            </a:xfrm>
            <a:prstGeom prst="line">
              <a:avLst/>
            </a:prstGeom>
            <a:ln w="15875">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F99100B-FFAC-835E-1F04-CC225969FEE2}"/>
                </a:ext>
              </a:extLst>
            </p:cNvPr>
            <p:cNvSpPr/>
            <p:nvPr/>
          </p:nvSpPr>
          <p:spPr>
            <a:xfrm>
              <a:off x="4406900" y="2225676"/>
              <a:ext cx="3175000" cy="1152524"/>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5" name="TextBox 14">
              <a:extLst>
                <a:ext uri="{FF2B5EF4-FFF2-40B4-BE49-F238E27FC236}">
                  <a16:creationId xmlns:a16="http://schemas.microsoft.com/office/drawing/2014/main" id="{67D1E1E4-9BFA-9388-91D3-7AE122C430D1}"/>
                </a:ext>
              </a:extLst>
            </p:cNvPr>
            <p:cNvSpPr txBox="1"/>
            <p:nvPr/>
          </p:nvSpPr>
          <p:spPr>
            <a:xfrm>
              <a:off x="4506913" y="2325708"/>
              <a:ext cx="2388544" cy="538865"/>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36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300,000</a:t>
              </a:r>
            </a:p>
          </p:txBody>
        </p:sp>
        <p:sp>
          <p:nvSpPr>
            <p:cNvPr id="16" name="TextBox 15">
              <a:extLst>
                <a:ext uri="{FF2B5EF4-FFF2-40B4-BE49-F238E27FC236}">
                  <a16:creationId xmlns:a16="http://schemas.microsoft.com/office/drawing/2014/main" id="{ED0BF7AF-C311-6EAB-72C7-8C1550AF9451}"/>
                </a:ext>
              </a:extLst>
            </p:cNvPr>
            <p:cNvSpPr txBox="1"/>
            <p:nvPr/>
          </p:nvSpPr>
          <p:spPr>
            <a:xfrm>
              <a:off x="5820353" y="3016832"/>
              <a:ext cx="1641797" cy="246606"/>
            </a:xfrm>
            <a:prstGeom prst="rect">
              <a:avLst/>
            </a:prstGeom>
            <a:noFill/>
          </p:spPr>
          <p:txBody>
            <a:bodyPr wrap="square" lIns="0" tIns="0" rIns="0" bIns="0" rtlCol="0">
              <a:spAutoFit/>
            </a:bodyPr>
            <a:lstStyle/>
            <a:p>
              <a:pPr marL="0" marR="0" lvl="0" indent="0" algn="r" defTabSz="914400" eaLnBrk="1" fontAlgn="auto" latinLnBrk="0" hangingPunct="1">
                <a:lnSpc>
                  <a:spcPct val="107000"/>
                </a:lnSpc>
                <a:spcBef>
                  <a:spcPts val="1200"/>
                </a:spcBef>
                <a:spcAft>
                  <a:spcPts val="800"/>
                </a:spcAft>
                <a:buClrTx/>
                <a:buSzTx/>
                <a:buFontTx/>
                <a:buNone/>
                <a:tabLst/>
                <a:defRPr/>
              </a:pPr>
              <a:r>
                <a:rPr kumimoji="0" lang="en-GB" sz="1600" b="0" i="0" u="none" strike="noStrike" kern="100" cap="none" spc="0" normalizeH="0" baseline="0" noProof="0" dirty="0">
                  <a:ln>
                    <a:noFill/>
                  </a:ln>
                  <a:solidFill>
                    <a:srgbClr val="435254"/>
                  </a:solidFill>
                  <a:effectLst/>
                  <a:uLnTx/>
                  <a:uFillTx/>
                  <a:latin typeface="Calibre Semibold" panose="020B0703030202060203" pitchFamily="34" charset="0"/>
                  <a:ea typeface="Calibri" panose="020F0502020204030204" pitchFamily="34" charset="0"/>
                  <a:cs typeface="Times New Roman" panose="02020603050405020304" pitchFamily="18" charset="0"/>
                </a:rPr>
                <a:t>Hectares of land</a:t>
              </a:r>
            </a:p>
          </p:txBody>
        </p:sp>
        <p:cxnSp>
          <p:nvCxnSpPr>
            <p:cNvPr id="2055" name="Straight Connector 2054">
              <a:extLst>
                <a:ext uri="{FF2B5EF4-FFF2-40B4-BE49-F238E27FC236}">
                  <a16:creationId xmlns:a16="http://schemas.microsoft.com/office/drawing/2014/main" id="{977123E8-7B96-7FB7-BECD-D02A5F161D75}"/>
                </a:ext>
              </a:extLst>
            </p:cNvPr>
            <p:cNvCxnSpPr>
              <a:cxnSpLocks/>
            </p:cNvCxnSpPr>
            <p:nvPr/>
          </p:nvCxnSpPr>
          <p:spPr>
            <a:xfrm>
              <a:off x="4506913" y="2952751"/>
              <a:ext cx="2955237" cy="0"/>
            </a:xfrm>
            <a:prstGeom prst="line">
              <a:avLst/>
            </a:prstGeom>
            <a:ln w="15875">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D1B32366-3EC9-51DF-9277-3CAEE9D83336}"/>
                </a:ext>
              </a:extLst>
            </p:cNvPr>
            <p:cNvSpPr/>
            <p:nvPr/>
          </p:nvSpPr>
          <p:spPr>
            <a:xfrm>
              <a:off x="7681913" y="2225676"/>
              <a:ext cx="3175000" cy="1152524"/>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2063" name="TextBox 2062">
              <a:extLst>
                <a:ext uri="{FF2B5EF4-FFF2-40B4-BE49-F238E27FC236}">
                  <a16:creationId xmlns:a16="http://schemas.microsoft.com/office/drawing/2014/main" id="{3D119821-191F-E9A3-D29D-7B6DB0E1549E}"/>
                </a:ext>
              </a:extLst>
            </p:cNvPr>
            <p:cNvSpPr txBox="1"/>
            <p:nvPr/>
          </p:nvSpPr>
          <p:spPr>
            <a:xfrm>
              <a:off x="7781926" y="2325708"/>
              <a:ext cx="2388544" cy="538865"/>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3600" b="0" i="0" u="none" strike="noStrike" kern="100" cap="none" spc="0" normalizeH="0" baseline="0" noProof="0" dirty="0">
                  <a:ln>
                    <a:noFill/>
                  </a:ln>
                  <a:solidFill>
                    <a:srgbClr val="435254"/>
                  </a:solidFill>
                  <a:effectLst/>
                  <a:uLnTx/>
                  <a:uFillTx/>
                  <a:latin typeface="Calibre Light" panose="020B0303030202060203" pitchFamily="34" charset="0"/>
                  <a:ea typeface="Calibri" panose="020F0502020204030204" pitchFamily="34" charset="0"/>
                  <a:cs typeface="Times New Roman" panose="02020603050405020304" pitchFamily="18" charset="0"/>
                </a:rPr>
                <a:t>c.137,000</a:t>
              </a:r>
            </a:p>
          </p:txBody>
        </p:sp>
        <p:sp>
          <p:nvSpPr>
            <p:cNvPr id="2070" name="TextBox 2069">
              <a:extLst>
                <a:ext uri="{FF2B5EF4-FFF2-40B4-BE49-F238E27FC236}">
                  <a16:creationId xmlns:a16="http://schemas.microsoft.com/office/drawing/2014/main" id="{3A12C85E-9BA9-D4AA-160B-EB2B4F143F22}"/>
                </a:ext>
              </a:extLst>
            </p:cNvPr>
            <p:cNvSpPr txBox="1"/>
            <p:nvPr/>
          </p:nvSpPr>
          <p:spPr>
            <a:xfrm>
              <a:off x="9095366" y="3016832"/>
              <a:ext cx="1641797" cy="246606"/>
            </a:xfrm>
            <a:prstGeom prst="rect">
              <a:avLst/>
            </a:prstGeom>
            <a:noFill/>
          </p:spPr>
          <p:txBody>
            <a:bodyPr wrap="square" lIns="0" tIns="0" rIns="0" bIns="0" rtlCol="0">
              <a:spAutoFit/>
            </a:bodyPr>
            <a:lstStyle/>
            <a:p>
              <a:pPr marL="0" marR="0" lvl="0" indent="0" algn="r" defTabSz="914400" eaLnBrk="1" fontAlgn="auto" latinLnBrk="0" hangingPunct="1">
                <a:lnSpc>
                  <a:spcPct val="107000"/>
                </a:lnSpc>
                <a:spcBef>
                  <a:spcPts val="1200"/>
                </a:spcBef>
                <a:spcAft>
                  <a:spcPts val="800"/>
                </a:spcAft>
                <a:buClrTx/>
                <a:buSzTx/>
                <a:buFontTx/>
                <a:buNone/>
                <a:tabLst/>
                <a:defRPr/>
              </a:pPr>
              <a:r>
                <a:rPr kumimoji="0" lang="en-GB" sz="1600" b="0" i="0" u="none" strike="noStrike" kern="100" cap="none" spc="0" normalizeH="0" baseline="0" noProof="0" dirty="0">
                  <a:ln>
                    <a:noFill/>
                  </a:ln>
                  <a:solidFill>
                    <a:srgbClr val="435254"/>
                  </a:solidFill>
                  <a:effectLst/>
                  <a:uLnTx/>
                  <a:uFillTx/>
                  <a:latin typeface="Calibre Semibold" panose="020B0703030202060203" pitchFamily="34" charset="0"/>
                  <a:ea typeface="Calibri" panose="020F0502020204030204" pitchFamily="34" charset="0"/>
                  <a:cs typeface="Times New Roman" panose="02020603050405020304" pitchFamily="18" charset="0"/>
                </a:rPr>
                <a:t>Built assets</a:t>
              </a:r>
            </a:p>
          </p:txBody>
        </p:sp>
        <p:cxnSp>
          <p:nvCxnSpPr>
            <p:cNvPr id="2071" name="Straight Connector 2070">
              <a:extLst>
                <a:ext uri="{FF2B5EF4-FFF2-40B4-BE49-F238E27FC236}">
                  <a16:creationId xmlns:a16="http://schemas.microsoft.com/office/drawing/2014/main" id="{5EDE86AB-B66E-F5A0-3A28-21A756A7EC1F}"/>
                </a:ext>
              </a:extLst>
            </p:cNvPr>
            <p:cNvCxnSpPr>
              <a:cxnSpLocks/>
            </p:cNvCxnSpPr>
            <p:nvPr/>
          </p:nvCxnSpPr>
          <p:spPr>
            <a:xfrm>
              <a:off x="7781926" y="2952751"/>
              <a:ext cx="2955237" cy="0"/>
            </a:xfrm>
            <a:prstGeom prst="line">
              <a:avLst/>
            </a:prstGeom>
            <a:ln w="15875">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2072" name="Rectangle 2071">
              <a:extLst>
                <a:ext uri="{FF2B5EF4-FFF2-40B4-BE49-F238E27FC236}">
                  <a16:creationId xmlns:a16="http://schemas.microsoft.com/office/drawing/2014/main" id="{CB1C37E9-236C-254E-9EEF-58D375886FE1}"/>
                </a:ext>
              </a:extLst>
            </p:cNvPr>
            <p:cNvSpPr/>
            <p:nvPr/>
          </p:nvSpPr>
          <p:spPr>
            <a:xfrm>
              <a:off x="4406900" y="3478213"/>
              <a:ext cx="3175000" cy="141787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2073" name="TextBox 2072">
              <a:extLst>
                <a:ext uri="{FF2B5EF4-FFF2-40B4-BE49-F238E27FC236}">
                  <a16:creationId xmlns:a16="http://schemas.microsoft.com/office/drawing/2014/main" id="{95AB8B30-19F6-1F03-0DFC-175820BE042C}"/>
                </a:ext>
              </a:extLst>
            </p:cNvPr>
            <p:cNvSpPr txBox="1"/>
            <p:nvPr/>
          </p:nvSpPr>
          <p:spPr>
            <a:xfrm>
              <a:off x="4506913" y="3578246"/>
              <a:ext cx="2388544" cy="538865"/>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3600" b="0" i="0" u="none" strike="noStrike" kern="100" cap="none" spc="0" normalizeH="0" baseline="0" noProof="0" dirty="0">
                  <a:ln>
                    <a:noFill/>
                  </a:ln>
                  <a:solidFill>
                    <a:srgbClr val="FFFFFF"/>
                  </a:solidFill>
                  <a:effectLst/>
                  <a:uLnTx/>
                  <a:uFillTx/>
                  <a:latin typeface="Calibre Light" panose="020B0303030202060203" pitchFamily="34" charset="0"/>
                  <a:ea typeface="Calibri" panose="020F0502020204030204" pitchFamily="34" charset="0"/>
                  <a:cs typeface="Times New Roman" panose="02020603050405020304" pitchFamily="18" charset="0"/>
                </a:rPr>
                <a:t>630</a:t>
              </a:r>
            </a:p>
          </p:txBody>
        </p:sp>
        <p:sp>
          <p:nvSpPr>
            <p:cNvPr id="2074" name="TextBox 2073">
              <a:extLst>
                <a:ext uri="{FF2B5EF4-FFF2-40B4-BE49-F238E27FC236}">
                  <a16:creationId xmlns:a16="http://schemas.microsoft.com/office/drawing/2014/main" id="{845ABC9A-BA06-0C01-31C5-DC968AF89D27}"/>
                </a:ext>
              </a:extLst>
            </p:cNvPr>
            <p:cNvSpPr txBox="1"/>
            <p:nvPr/>
          </p:nvSpPr>
          <p:spPr>
            <a:xfrm>
              <a:off x="5514479" y="4269370"/>
              <a:ext cx="1947671" cy="510076"/>
            </a:xfrm>
            <a:prstGeom prst="rect">
              <a:avLst/>
            </a:prstGeom>
            <a:noFill/>
          </p:spPr>
          <p:txBody>
            <a:bodyPr wrap="square" lIns="0" tIns="0" rIns="0" bIns="0" rtlCol="0">
              <a:spAutoFit/>
            </a:bodyPr>
            <a:lstStyle/>
            <a:p>
              <a:pPr marL="0" marR="0" lvl="0" indent="0" algn="r" defTabSz="914400" eaLnBrk="1" fontAlgn="auto" latinLnBrk="0" hangingPunct="1">
                <a:lnSpc>
                  <a:spcPct val="107000"/>
                </a:lnSpc>
                <a:spcBef>
                  <a:spcPts val="1200"/>
                </a:spcBef>
                <a:spcAft>
                  <a:spcPts val="800"/>
                </a:spcAft>
                <a:buClrTx/>
                <a:buSzTx/>
                <a:buFontTx/>
                <a:buNone/>
                <a:tabLst/>
                <a:defRPr/>
              </a:pPr>
              <a:r>
                <a:rPr kumimoji="0" lang="en-GB" sz="1600" b="0" i="0" u="none" strike="noStrike" kern="100" cap="none" spc="0" normalizeH="0" baseline="0" noProof="0" dirty="0">
                  <a:ln>
                    <a:noFill/>
                  </a:ln>
                  <a:solidFill>
                    <a:srgbClr val="FFFFFF"/>
                  </a:solidFill>
                  <a:effectLst/>
                  <a:uLnTx/>
                  <a:uFillTx/>
                  <a:latin typeface="Calibre Semibold" panose="020B0703030202060203" pitchFamily="34" charset="0"/>
                  <a:ea typeface="Calibri" panose="020F0502020204030204" pitchFamily="34" charset="0"/>
                  <a:cs typeface="Times New Roman" panose="02020603050405020304" pitchFamily="18" charset="0"/>
                </a:rPr>
                <a:t>Local Authority acquisitions since 2013</a:t>
              </a:r>
            </a:p>
          </p:txBody>
        </p:sp>
        <p:cxnSp>
          <p:nvCxnSpPr>
            <p:cNvPr id="2075" name="Straight Connector 2074">
              <a:extLst>
                <a:ext uri="{FF2B5EF4-FFF2-40B4-BE49-F238E27FC236}">
                  <a16:creationId xmlns:a16="http://schemas.microsoft.com/office/drawing/2014/main" id="{8A9D502D-F76C-CB2D-5641-8DA1CC16655B}"/>
                </a:ext>
              </a:extLst>
            </p:cNvPr>
            <p:cNvCxnSpPr>
              <a:cxnSpLocks/>
            </p:cNvCxnSpPr>
            <p:nvPr/>
          </p:nvCxnSpPr>
          <p:spPr>
            <a:xfrm>
              <a:off x="4506913" y="4205289"/>
              <a:ext cx="2955237" cy="0"/>
            </a:xfrm>
            <a:prstGeom prst="line">
              <a:avLst/>
            </a:prstGeom>
            <a:ln w="15875">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076" name="Rectangle 2075">
              <a:extLst>
                <a:ext uri="{FF2B5EF4-FFF2-40B4-BE49-F238E27FC236}">
                  <a16:creationId xmlns:a16="http://schemas.microsoft.com/office/drawing/2014/main" id="{79EB36B4-F923-C5BE-CD4D-BD9CE9A92321}"/>
                </a:ext>
              </a:extLst>
            </p:cNvPr>
            <p:cNvSpPr/>
            <p:nvPr/>
          </p:nvSpPr>
          <p:spPr>
            <a:xfrm>
              <a:off x="7681913" y="3478213"/>
              <a:ext cx="3175000" cy="141787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2077" name="TextBox 2076">
              <a:extLst>
                <a:ext uri="{FF2B5EF4-FFF2-40B4-BE49-F238E27FC236}">
                  <a16:creationId xmlns:a16="http://schemas.microsoft.com/office/drawing/2014/main" id="{2D072C55-0BAE-BEEC-F10B-6C7ECD971648}"/>
                </a:ext>
              </a:extLst>
            </p:cNvPr>
            <p:cNvSpPr txBox="1"/>
            <p:nvPr/>
          </p:nvSpPr>
          <p:spPr>
            <a:xfrm>
              <a:off x="7781926" y="3578246"/>
              <a:ext cx="2388544" cy="538865"/>
            </a:xfrm>
            <a:prstGeom prst="rect">
              <a:avLst/>
            </a:prstGeom>
            <a:noFill/>
          </p:spPr>
          <p:txBody>
            <a:bodyPr wrap="square" lIns="0" tIns="0" rIns="0" bIns="0" rtlCol="0">
              <a:spAutoFit/>
            </a:bodyPr>
            <a:lstStyle/>
            <a:p>
              <a:pPr marL="0" marR="0" lvl="0" indent="0" defTabSz="914400" eaLnBrk="1" fontAlgn="auto" latinLnBrk="0" hangingPunct="1">
                <a:lnSpc>
                  <a:spcPct val="107000"/>
                </a:lnSpc>
                <a:spcBef>
                  <a:spcPts val="1200"/>
                </a:spcBef>
                <a:spcAft>
                  <a:spcPts val="800"/>
                </a:spcAft>
                <a:buClrTx/>
                <a:buSzTx/>
                <a:buFontTx/>
                <a:buNone/>
                <a:tabLst/>
                <a:defRPr/>
              </a:pPr>
              <a:r>
                <a:rPr kumimoji="0" lang="en-GB" sz="3600" b="0" i="0" u="none" strike="noStrike" kern="100" cap="none" spc="0" normalizeH="0" baseline="0" noProof="0" dirty="0">
                  <a:ln>
                    <a:noFill/>
                  </a:ln>
                  <a:solidFill>
                    <a:srgbClr val="FFFFFF"/>
                  </a:solidFill>
                  <a:effectLst/>
                  <a:uLnTx/>
                  <a:uFillTx/>
                  <a:latin typeface="Calibre Light" panose="020B0303030202060203" pitchFamily="34" charset="0"/>
                  <a:ea typeface="Calibri" panose="020F0502020204030204" pitchFamily="34" charset="0"/>
                  <a:cs typeface="Times New Roman" panose="02020603050405020304" pitchFamily="18" charset="0"/>
                </a:rPr>
                <a:t>£10bn </a:t>
              </a:r>
            </a:p>
          </p:txBody>
        </p:sp>
        <p:sp>
          <p:nvSpPr>
            <p:cNvPr id="2078" name="TextBox 2077">
              <a:extLst>
                <a:ext uri="{FF2B5EF4-FFF2-40B4-BE49-F238E27FC236}">
                  <a16:creationId xmlns:a16="http://schemas.microsoft.com/office/drawing/2014/main" id="{D5CA76BD-7933-9737-718E-F3AD81C3A3BF}"/>
                </a:ext>
              </a:extLst>
            </p:cNvPr>
            <p:cNvSpPr txBox="1"/>
            <p:nvPr/>
          </p:nvSpPr>
          <p:spPr>
            <a:xfrm>
              <a:off x="8569730" y="4269370"/>
              <a:ext cx="2167434" cy="510076"/>
            </a:xfrm>
            <a:prstGeom prst="rect">
              <a:avLst/>
            </a:prstGeom>
            <a:noFill/>
          </p:spPr>
          <p:txBody>
            <a:bodyPr wrap="square" lIns="0" tIns="0" rIns="0" bIns="0" rtlCol="0">
              <a:spAutoFit/>
            </a:bodyPr>
            <a:lstStyle/>
            <a:p>
              <a:pPr marL="0" marR="0" lvl="0" indent="0" algn="r" defTabSz="914400" eaLnBrk="1" fontAlgn="auto" latinLnBrk="0" hangingPunct="1">
                <a:lnSpc>
                  <a:spcPct val="107000"/>
                </a:lnSpc>
                <a:spcBef>
                  <a:spcPts val="1200"/>
                </a:spcBef>
                <a:spcAft>
                  <a:spcPts val="800"/>
                </a:spcAft>
                <a:buClrTx/>
                <a:buSzTx/>
                <a:buFontTx/>
                <a:buNone/>
                <a:tabLst/>
                <a:defRPr/>
              </a:pPr>
              <a:r>
                <a:rPr kumimoji="0" lang="en-GB" sz="1600" b="0" i="0" u="none" strike="noStrike" kern="100" cap="none" spc="0" normalizeH="0" baseline="0" noProof="0" dirty="0">
                  <a:ln>
                    <a:noFill/>
                  </a:ln>
                  <a:solidFill>
                    <a:srgbClr val="FFFFFF"/>
                  </a:solidFill>
                  <a:effectLst/>
                  <a:uLnTx/>
                  <a:uFillTx/>
                  <a:latin typeface="Calibre Semibold" panose="020B0703030202060203" pitchFamily="34" charset="0"/>
                  <a:ea typeface="Calibri" panose="020F0502020204030204" pitchFamily="34" charset="0"/>
                  <a:cs typeface="Times New Roman" panose="02020603050405020304" pitchFamily="18" charset="0"/>
                </a:rPr>
                <a:t>Spent on Local Authority acquisitions since 2013</a:t>
              </a:r>
            </a:p>
          </p:txBody>
        </p:sp>
        <p:cxnSp>
          <p:nvCxnSpPr>
            <p:cNvPr id="2079" name="Straight Connector 2078">
              <a:extLst>
                <a:ext uri="{FF2B5EF4-FFF2-40B4-BE49-F238E27FC236}">
                  <a16:creationId xmlns:a16="http://schemas.microsoft.com/office/drawing/2014/main" id="{271F9AF0-B8D5-F94A-D83D-919A49021EF8}"/>
                </a:ext>
              </a:extLst>
            </p:cNvPr>
            <p:cNvCxnSpPr>
              <a:cxnSpLocks/>
            </p:cNvCxnSpPr>
            <p:nvPr/>
          </p:nvCxnSpPr>
          <p:spPr>
            <a:xfrm>
              <a:off x="7781926" y="4205289"/>
              <a:ext cx="2955237" cy="0"/>
            </a:xfrm>
            <a:prstGeom prst="line">
              <a:avLst/>
            </a:prstGeom>
            <a:ln w="15875">
              <a:solidFill>
                <a:schemeClr val="bg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676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72F3-D6F1-72D5-AC5E-47F27B837350}"/>
              </a:ext>
            </a:extLst>
          </p:cNvPr>
          <p:cNvSpPr>
            <a:spLocks noGrp="1"/>
          </p:cNvSpPr>
          <p:nvPr>
            <p:ph type="title"/>
          </p:nvPr>
        </p:nvSpPr>
        <p:spPr/>
        <p:txBody>
          <a:bodyPr/>
          <a:lstStyle/>
          <a:p>
            <a:r>
              <a:rPr lang="en-GB" dirty="0"/>
              <a:t>What are the problems? </a:t>
            </a:r>
          </a:p>
        </p:txBody>
      </p:sp>
      <p:sp>
        <p:nvSpPr>
          <p:cNvPr id="3" name="Text Placeholder 2">
            <a:extLst>
              <a:ext uri="{FF2B5EF4-FFF2-40B4-BE49-F238E27FC236}">
                <a16:creationId xmlns:a16="http://schemas.microsoft.com/office/drawing/2014/main" id="{511A2F93-4F2F-EB10-F11A-3D418EF6D2A8}"/>
              </a:ext>
            </a:extLst>
          </p:cNvPr>
          <p:cNvSpPr>
            <a:spLocks noGrp="1"/>
          </p:cNvSpPr>
          <p:nvPr>
            <p:ph type="body" sz="quarter" idx="10"/>
          </p:nvPr>
        </p:nvSpPr>
        <p:spPr>
          <a:xfrm>
            <a:off x="1536700" y="957804"/>
            <a:ext cx="1390948" cy="238948"/>
          </a:xfrm>
        </p:spPr>
        <p:txBody>
          <a:bodyPr vert="horz" lIns="0" tIns="0" rIns="72000" bIns="0" rtlCol="0" anchor="t">
            <a:noAutofit/>
          </a:bodyPr>
          <a:lstStyle/>
          <a:p>
            <a:r>
              <a:rPr lang="en-GB" dirty="0"/>
              <a:t>Unlocking Value from real estate</a:t>
            </a:r>
          </a:p>
        </p:txBody>
      </p:sp>
      <p:sp>
        <p:nvSpPr>
          <p:cNvPr id="9" name="Content Placeholder 8">
            <a:extLst>
              <a:ext uri="{FF2B5EF4-FFF2-40B4-BE49-F238E27FC236}">
                <a16:creationId xmlns:a16="http://schemas.microsoft.com/office/drawing/2014/main" id="{CC737A61-BFBF-6D20-4C8A-758719855F17}"/>
              </a:ext>
            </a:extLst>
          </p:cNvPr>
          <p:cNvSpPr>
            <a:spLocks noGrp="1"/>
          </p:cNvSpPr>
          <p:nvPr>
            <p:ph sz="quarter" idx="12"/>
          </p:nvPr>
        </p:nvSpPr>
        <p:spPr>
          <a:xfrm>
            <a:off x="8194675" y="1600200"/>
            <a:ext cx="3486149" cy="4275137"/>
          </a:xfrm>
          <a:solidFill>
            <a:schemeClr val="bg2"/>
          </a:solidFill>
        </p:spPr>
        <p:txBody>
          <a:bodyPr lIns="72000" tIns="72000" bIns="72000"/>
          <a:lstStyle/>
          <a:p>
            <a:pPr marL="252000" indent="-252000">
              <a:buFont typeface="Avenir Next LT Pro Light" panose="020B0304020202020204" pitchFamily="34" charset="0"/>
              <a:buChar char="—"/>
            </a:pPr>
            <a:r>
              <a:rPr lang="en-GB" sz="1800" dirty="0">
                <a:solidFill>
                  <a:schemeClr val="bg1"/>
                </a:solidFill>
              </a:rPr>
              <a:t>Debt is currently expensive – PWLB Rates are currently at 5% on a 10-year loan</a:t>
            </a:r>
          </a:p>
          <a:p>
            <a:pPr marL="252000" indent="-252000">
              <a:buFont typeface="Avenir Next LT Pro Light" panose="020B0304020202020204" pitchFamily="34" charset="0"/>
              <a:buChar char="—"/>
            </a:pPr>
            <a:r>
              <a:rPr lang="en-GB" sz="1800" dirty="0">
                <a:solidFill>
                  <a:schemeClr val="bg1"/>
                </a:solidFill>
              </a:rPr>
              <a:t>Residual values are not at a level to support development</a:t>
            </a:r>
          </a:p>
          <a:p>
            <a:pPr marL="252000" indent="-252000">
              <a:buFont typeface="Avenir Next LT Pro Light" panose="020B0304020202020204" pitchFamily="34" charset="0"/>
              <a:buChar char="—"/>
            </a:pPr>
            <a:r>
              <a:rPr lang="en-GB" sz="1800" dirty="0">
                <a:solidFill>
                  <a:schemeClr val="bg1"/>
                </a:solidFill>
              </a:rPr>
              <a:t>Lack of investor appetite</a:t>
            </a:r>
          </a:p>
          <a:p>
            <a:pPr marL="252000" indent="-252000">
              <a:buFont typeface="Avenir Next LT Pro Light" panose="020B0304020202020204" pitchFamily="34" charset="0"/>
              <a:buChar char="—"/>
            </a:pPr>
            <a:r>
              <a:rPr lang="en-GB" sz="1800" dirty="0">
                <a:solidFill>
                  <a:schemeClr val="bg1"/>
                </a:solidFill>
              </a:rPr>
              <a:t>Local Authorities are facing a financial crisis – for example Nottingham Council and Birmingham City Council issuing Section 114 notices</a:t>
            </a:r>
          </a:p>
          <a:p>
            <a:pPr marL="252000" indent="-252000">
              <a:buFont typeface="Avenir Next LT Pro Light" panose="020B0304020202020204" pitchFamily="34" charset="0"/>
              <a:buChar char="—"/>
            </a:pPr>
            <a:r>
              <a:rPr lang="en-GB" sz="1800" dirty="0">
                <a:solidFill>
                  <a:schemeClr val="bg1"/>
                </a:solidFill>
              </a:rPr>
              <a:t>Inflation – rising costs putting further financial pressure on the Public Sector</a:t>
            </a:r>
          </a:p>
          <a:p>
            <a:pPr marL="252000" indent="-252000">
              <a:buFont typeface="Avenir Next LT Pro Light" panose="020B0304020202020204" pitchFamily="34" charset="0"/>
              <a:buChar char="—"/>
            </a:pPr>
            <a:endParaRPr lang="en-GB" sz="1800" dirty="0">
              <a:solidFill>
                <a:schemeClr val="bg1"/>
              </a:solidFill>
            </a:endParaRPr>
          </a:p>
          <a:p>
            <a:pPr marL="252000" indent="-252000">
              <a:buFont typeface="Avenir Next LT Pro Light" panose="020B0304020202020204" pitchFamily="34" charset="0"/>
              <a:buChar char="—"/>
            </a:pPr>
            <a:endParaRPr lang="en-GB" dirty="0">
              <a:solidFill>
                <a:schemeClr val="bg1"/>
              </a:solidFill>
            </a:endParaRPr>
          </a:p>
        </p:txBody>
      </p:sp>
      <p:grpSp>
        <p:nvGrpSpPr>
          <p:cNvPr id="5" name="Group 4">
            <a:extLst>
              <a:ext uri="{FF2B5EF4-FFF2-40B4-BE49-F238E27FC236}">
                <a16:creationId xmlns:a16="http://schemas.microsoft.com/office/drawing/2014/main" id="{28E02AE4-5BA5-8A1C-BDC0-D97948DB3AEE}"/>
              </a:ext>
            </a:extLst>
          </p:cNvPr>
          <p:cNvGrpSpPr/>
          <p:nvPr/>
        </p:nvGrpSpPr>
        <p:grpSpPr>
          <a:xfrm>
            <a:off x="3319395" y="1372020"/>
            <a:ext cx="5037527" cy="4769223"/>
            <a:chOff x="3319395" y="876300"/>
            <a:chExt cx="5286443" cy="5004881"/>
          </a:xfrm>
        </p:grpSpPr>
        <p:pic>
          <p:nvPicPr>
            <p:cNvPr id="4" name="Picture 3" descr="A computer monitor with a blank screen&#10;&#10;Description automatically generated">
              <a:extLst>
                <a:ext uri="{FF2B5EF4-FFF2-40B4-BE49-F238E27FC236}">
                  <a16:creationId xmlns:a16="http://schemas.microsoft.com/office/drawing/2014/main" id="{CB3FAC0D-1CAC-8D07-B3B0-1D4A2BA914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9395" y="876300"/>
              <a:ext cx="5286443" cy="5004881"/>
            </a:xfrm>
            <a:prstGeom prst="rect">
              <a:avLst/>
            </a:prstGeom>
          </p:spPr>
        </p:pic>
        <p:pic>
          <p:nvPicPr>
            <p:cNvPr id="6" name="Picture 5">
              <a:extLst>
                <a:ext uri="{FF2B5EF4-FFF2-40B4-BE49-F238E27FC236}">
                  <a16:creationId xmlns:a16="http://schemas.microsoft.com/office/drawing/2014/main" id="{AA74F14B-65FE-9569-4984-208752414F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85" t="-2685" r="-2685" b="-2685"/>
            <a:stretch/>
          </p:blipFill>
          <p:spPr>
            <a:xfrm>
              <a:off x="4166975" y="1276233"/>
              <a:ext cx="3591283" cy="2445728"/>
            </a:xfrm>
            <a:prstGeom prst="rect">
              <a:avLst/>
            </a:prstGeom>
            <a:ln>
              <a:noFill/>
            </a:ln>
          </p:spPr>
        </p:pic>
      </p:grpSp>
    </p:spTree>
    <p:extLst>
      <p:ext uri="{BB962C8B-B14F-4D97-AF65-F5344CB8AC3E}">
        <p14:creationId xmlns:p14="http://schemas.microsoft.com/office/powerpoint/2010/main" val="202000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A2F93-4F2F-EB10-F11A-3D418EF6D2A8}"/>
              </a:ext>
            </a:extLst>
          </p:cNvPr>
          <p:cNvSpPr>
            <a:spLocks noGrp="1"/>
          </p:cNvSpPr>
          <p:nvPr>
            <p:ph type="body" sz="quarter" idx="11"/>
          </p:nvPr>
        </p:nvSpPr>
        <p:spPr/>
        <p:txBody>
          <a:bodyPr vert="horz" lIns="0" tIns="0" rIns="72000" bIns="0" rtlCol="0" anchor="t">
            <a:noAutofit/>
          </a:bodyPr>
          <a:lstStyle/>
          <a:p>
            <a:r>
              <a:rPr lang="en-GB" dirty="0">
                <a:latin typeface="Calibre Medium"/>
              </a:rPr>
              <a:t>Source: CBRE Research</a:t>
            </a:r>
          </a:p>
        </p:txBody>
      </p:sp>
      <p:sp>
        <p:nvSpPr>
          <p:cNvPr id="2" name="Title 1">
            <a:extLst>
              <a:ext uri="{FF2B5EF4-FFF2-40B4-BE49-F238E27FC236}">
                <a16:creationId xmlns:a16="http://schemas.microsoft.com/office/drawing/2014/main" id="{A77572F3-D6F1-72D5-AC5E-47F27B837350}"/>
              </a:ext>
            </a:extLst>
          </p:cNvPr>
          <p:cNvSpPr>
            <a:spLocks noGrp="1"/>
          </p:cNvSpPr>
          <p:nvPr>
            <p:ph type="title"/>
          </p:nvPr>
        </p:nvSpPr>
        <p:spPr/>
        <p:txBody>
          <a:bodyPr/>
          <a:lstStyle/>
          <a:p>
            <a:r>
              <a:rPr lang="en-GB" dirty="0"/>
              <a:t>What is the opportunity?</a:t>
            </a:r>
          </a:p>
        </p:txBody>
      </p:sp>
      <p:graphicFrame>
        <p:nvGraphicFramePr>
          <p:cNvPr id="9" name="Chart Placeholder 8">
            <a:extLst>
              <a:ext uri="{FF2B5EF4-FFF2-40B4-BE49-F238E27FC236}">
                <a16:creationId xmlns:a16="http://schemas.microsoft.com/office/drawing/2014/main" id="{FEDEF940-0AB6-2FE7-77CF-6BBCCFAD4972}"/>
              </a:ext>
            </a:extLst>
          </p:cNvPr>
          <p:cNvGraphicFramePr>
            <a:graphicFrameLocks noGrp="1"/>
          </p:cNvGraphicFramePr>
          <p:nvPr>
            <p:ph type="chart" sz="quarter" idx="15"/>
          </p:nvPr>
        </p:nvGraphicFramePr>
        <p:xfrm>
          <a:off x="508001" y="876300"/>
          <a:ext cx="8094662"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8">
            <a:extLst>
              <a:ext uri="{FF2B5EF4-FFF2-40B4-BE49-F238E27FC236}">
                <a16:creationId xmlns:a16="http://schemas.microsoft.com/office/drawing/2014/main" id="{FB6E8CE5-F9AF-71BE-0526-8368E951CEED}"/>
              </a:ext>
            </a:extLst>
          </p:cNvPr>
          <p:cNvSpPr txBox="1">
            <a:spLocks/>
          </p:cNvSpPr>
          <p:nvPr/>
        </p:nvSpPr>
        <p:spPr>
          <a:xfrm>
            <a:off x="8707437" y="973139"/>
            <a:ext cx="2973387" cy="5427662"/>
          </a:xfrm>
          <a:prstGeom prst="rect">
            <a:avLst/>
          </a:prstGeom>
          <a:solidFill>
            <a:schemeClr val="accent4">
              <a:lumMod val="20000"/>
              <a:lumOff val="80000"/>
            </a:schemeClr>
          </a:solidFill>
        </p:spPr>
        <p:txBody>
          <a:bodyPr lIns="72000" tIns="72000" rIns="72000" bIns="72000" numCol="1">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252000" marR="0" lvl="0" indent="-252000" defTabSz="914400" eaLnBrk="1" fontAlgn="auto" latinLnBrk="0" hangingPunct="1">
              <a:lnSpc>
                <a:spcPct val="100000"/>
              </a:lnSpc>
              <a:spcBef>
                <a:spcPts val="0"/>
              </a:spcBef>
              <a:spcAft>
                <a:spcPts val="3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Public Sector is integral to the solution</a:t>
            </a:r>
          </a:p>
          <a:p>
            <a:pPr marL="252000" marR="0" lvl="0" indent="-252000" defTabSz="914400" eaLnBrk="1" fontAlgn="auto" latinLnBrk="0" hangingPunct="1">
              <a:lnSpc>
                <a:spcPct val="100000"/>
              </a:lnSpc>
              <a:spcBef>
                <a:spcPts val="0"/>
              </a:spcBef>
              <a:spcAft>
                <a:spcPts val="3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Public Sector asset base has potential to unlock capital </a:t>
            </a:r>
          </a:p>
          <a:p>
            <a:pPr marL="252000" marR="0" lvl="0" indent="-252000" defTabSz="914400" eaLnBrk="1" fontAlgn="auto" latinLnBrk="0" hangingPunct="1">
              <a:lnSpc>
                <a:spcPct val="100000"/>
              </a:lnSpc>
              <a:spcBef>
                <a:spcPts val="0"/>
              </a:spcBef>
              <a:spcAft>
                <a:spcPts val="3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Seismic shifts in how our towns and cities are used provide a new opportunity to rethink our approach</a:t>
            </a:r>
          </a:p>
          <a:p>
            <a:pPr marL="252000" marR="0" lvl="0" indent="-252000" defTabSz="914400" eaLnBrk="1" fontAlgn="auto" latinLnBrk="0" hangingPunct="1">
              <a:lnSpc>
                <a:spcPct val="100000"/>
              </a:lnSpc>
              <a:spcBef>
                <a:spcPts val="0"/>
              </a:spcBef>
              <a:spcAft>
                <a:spcPts val="3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Regeneration can facilitate and drive improvements in infrastructure</a:t>
            </a:r>
          </a:p>
          <a:p>
            <a:pPr marL="252000" marR="0" lvl="0" indent="-252000" defTabSz="914400" eaLnBrk="1" fontAlgn="auto" latinLnBrk="0" hangingPunct="1">
              <a:lnSpc>
                <a:spcPct val="100000"/>
              </a:lnSpc>
              <a:spcBef>
                <a:spcPts val="0"/>
              </a:spcBef>
              <a:spcAft>
                <a:spcPts val="3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Government Funding can unlock the door to Private Sector investment</a:t>
            </a:r>
          </a:p>
          <a:p>
            <a:pPr marL="252000" marR="0" lvl="0" indent="-252000" defTabSz="914400" eaLnBrk="1" fontAlgn="auto" latinLnBrk="0" hangingPunct="1">
              <a:lnSpc>
                <a:spcPct val="100000"/>
              </a:lnSpc>
              <a:spcBef>
                <a:spcPts val="0"/>
              </a:spcBef>
              <a:spcAft>
                <a:spcPts val="3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Interest rates are forecast to fall and may allow Local Authorities to borrow more money to fund projects</a:t>
            </a:r>
          </a:p>
        </p:txBody>
      </p:sp>
    </p:spTree>
    <p:extLst>
      <p:ext uri="{BB962C8B-B14F-4D97-AF65-F5344CB8AC3E}">
        <p14:creationId xmlns:p14="http://schemas.microsoft.com/office/powerpoint/2010/main" val="128593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AC8140-F1F4-1E72-90DB-C553D5C9AF5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BED4D3BC-5FC7-AB68-F6C4-A8BEC311537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artisticBlur radius="90"/>
                    </a14:imgEffect>
                    <a14:imgEffect>
                      <a14:brightnessContrast bright="-10000"/>
                    </a14:imgEffect>
                  </a14:imgLayer>
                </a14:imgProps>
              </a:ext>
              <a:ext uri="{28A0092B-C50C-407E-A947-70E740481C1C}">
                <a14:useLocalDpi xmlns:a14="http://schemas.microsoft.com/office/drawing/2010/main"/>
              </a:ext>
            </a:extLst>
          </a:blip>
          <a:srcRect/>
          <a:stretch/>
        </p:blipFill>
        <p:spPr>
          <a:xfrm>
            <a:off x="6657975" y="0"/>
            <a:ext cx="5534025" cy="6858000"/>
          </a:xfrm>
          <a:prstGeom prst="rect">
            <a:avLst/>
          </a:prstGeom>
        </p:spPr>
      </p:pic>
      <p:sp>
        <p:nvSpPr>
          <p:cNvPr id="13" name="Title 1">
            <a:extLst>
              <a:ext uri="{FF2B5EF4-FFF2-40B4-BE49-F238E27FC236}">
                <a16:creationId xmlns:a16="http://schemas.microsoft.com/office/drawing/2014/main" id="{9A47E109-9E94-C47E-ED64-C51B7912A6BB}"/>
              </a:ext>
            </a:extLst>
          </p:cNvPr>
          <p:cNvSpPr txBox="1">
            <a:spLocks/>
          </p:cNvSpPr>
          <p:nvPr/>
        </p:nvSpPr>
        <p:spPr>
          <a:xfrm>
            <a:off x="7170738" y="352425"/>
            <a:ext cx="4000551" cy="1357630"/>
          </a:xfrm>
          <a:prstGeom prst="rect">
            <a:avLst/>
          </a:prstGeom>
        </p:spPr>
        <p:txBody>
          <a:bodyPr vert="horz" lIns="0" tIns="0" rIns="0" bIns="0" rtlCol="0" anchor="t">
            <a:noAutofit/>
          </a:bodyPr>
          <a:lstStyle>
            <a:lvl1pPr eaLnBrk="1" hangingPunct="1">
              <a:lnSpc>
                <a:spcPct val="90000"/>
              </a:lnSpc>
              <a:defRPr sz="2800">
                <a:solidFill>
                  <a:schemeClr val="tx1"/>
                </a:solidFill>
                <a:latin typeface="+mj-lt"/>
                <a:ea typeface="+mj-ea"/>
                <a:cs typeface="+mj-cs"/>
              </a:defRPr>
            </a:lvl1pPr>
          </a:lstStyle>
          <a:p>
            <a:pPr marL="0" marR="0" lvl="0" indent="0" algn="l" defTabSz="914400" eaLnBrk="1" fontAlgn="auto" latinLnBrk="0" hangingPunct="1">
              <a:lnSpc>
                <a:spcPct val="90000"/>
              </a:lnSpc>
              <a:spcBef>
                <a:spcPts val="0"/>
              </a:spcBef>
              <a:spcAft>
                <a:spcPts val="0"/>
              </a:spcAft>
              <a:buClrTx/>
              <a:buSzTx/>
              <a:buFontTx/>
              <a:buNone/>
              <a:tabLst/>
              <a:defRPr/>
            </a:pPr>
            <a:r>
              <a:rPr kumimoji="0" lang="en-GB" sz="6000" b="0" i="0" u="none" strike="noStrike" kern="0" cap="none" spc="0" normalizeH="0" baseline="0" noProof="0" dirty="0">
                <a:ln>
                  <a:noFill/>
                </a:ln>
                <a:solidFill>
                  <a:srgbClr val="FFFFFF"/>
                </a:solidFill>
                <a:effectLst/>
                <a:uLnTx/>
                <a:uFillTx/>
                <a:latin typeface="Financier Display"/>
                <a:ea typeface="+mj-ea"/>
                <a:cs typeface="+mj-cs"/>
              </a:rPr>
              <a:t>What is the solution?</a:t>
            </a:r>
          </a:p>
        </p:txBody>
      </p:sp>
      <p:sp>
        <p:nvSpPr>
          <p:cNvPr id="14" name="Content Placeholder 8">
            <a:extLst>
              <a:ext uri="{FF2B5EF4-FFF2-40B4-BE49-F238E27FC236}">
                <a16:creationId xmlns:a16="http://schemas.microsoft.com/office/drawing/2014/main" id="{B5DE50E5-AB58-E66C-9D42-159C6F467F44}"/>
              </a:ext>
            </a:extLst>
          </p:cNvPr>
          <p:cNvSpPr txBox="1">
            <a:spLocks/>
          </p:cNvSpPr>
          <p:nvPr/>
        </p:nvSpPr>
        <p:spPr>
          <a:xfrm>
            <a:off x="7170738" y="2146459"/>
            <a:ext cx="4508500" cy="4275137"/>
          </a:xfrm>
          <a:prstGeom prst="rect">
            <a:avLst/>
          </a:prstGeom>
        </p:spPr>
        <p:txBody>
          <a:bodyPr lIns="0" tIns="0" rIns="0" bIns="0"/>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252000" marR="0" lvl="0" indent="-252000" defTabSz="914400" eaLnBrk="1" fontAlgn="auto" latinLnBrk="0" hangingPunct="1">
              <a:lnSpc>
                <a:spcPct val="100000"/>
              </a:lnSpc>
              <a:spcBef>
                <a:spcPts val="0"/>
              </a:spcBef>
              <a:spcAft>
                <a:spcPts val="6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Infrastructure to be a fundamental </a:t>
            </a:r>
            <a:b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b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part of regeneration projects</a:t>
            </a:r>
          </a:p>
          <a:p>
            <a:pPr marL="252000" marR="0" lvl="0" indent="-252000" defTabSz="914400" eaLnBrk="1" fontAlgn="auto" latinLnBrk="0" hangingPunct="1">
              <a:lnSpc>
                <a:spcPct val="100000"/>
              </a:lnSpc>
              <a:spcBef>
                <a:spcPts val="0"/>
              </a:spcBef>
              <a:spcAft>
                <a:spcPts val="6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Public and Private sector combining investment to achieve optimal improvements</a:t>
            </a:r>
          </a:p>
          <a:p>
            <a:pPr marL="252000" marR="0" lvl="0" indent="-252000" defTabSz="914400" eaLnBrk="1" fontAlgn="auto" latinLnBrk="0" hangingPunct="1">
              <a:lnSpc>
                <a:spcPct val="100000"/>
              </a:lnSpc>
              <a:spcBef>
                <a:spcPts val="0"/>
              </a:spcBef>
              <a:spcAft>
                <a:spcPts val="6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Public sector land utilised either directly </a:t>
            </a:r>
            <a:b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b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as an enabler or indirectly to fund </a:t>
            </a:r>
            <a:b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b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or authorise a project</a:t>
            </a:r>
          </a:p>
          <a:p>
            <a:pPr marL="252000" marR="0" lvl="0" indent="-252000" defTabSz="914400" eaLnBrk="1" fontAlgn="auto" latinLnBrk="0" hangingPunct="1">
              <a:lnSpc>
                <a:spcPct val="100000"/>
              </a:lnSpc>
              <a:spcBef>
                <a:spcPts val="0"/>
              </a:spcBef>
              <a:spcAft>
                <a:spcPts val="6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If interest rates fall this may unlock more capital from both the Private and Public sector</a:t>
            </a:r>
          </a:p>
          <a:p>
            <a:pPr marL="252000" marR="0" lvl="0" indent="-252000" defTabSz="914400" eaLnBrk="1" fontAlgn="auto" latinLnBrk="0" hangingPunct="1">
              <a:lnSpc>
                <a:spcPct val="100000"/>
              </a:lnSpc>
              <a:spcBef>
                <a:spcPts val="0"/>
              </a:spcBef>
              <a:spcAft>
                <a:spcPts val="600"/>
              </a:spcAft>
              <a:buClrTx/>
              <a:buSzTx/>
              <a:buFont typeface="Avenir Next LT Pro Light" panose="020B03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Public sector property estate reviewed and optimised – capital released could in part be used to fund future infrastructure works</a:t>
            </a:r>
          </a:p>
        </p:txBody>
      </p:sp>
      <p:cxnSp>
        <p:nvCxnSpPr>
          <p:cNvPr id="15" name="Straight Connector 14">
            <a:extLst>
              <a:ext uri="{FF2B5EF4-FFF2-40B4-BE49-F238E27FC236}">
                <a16:creationId xmlns:a16="http://schemas.microsoft.com/office/drawing/2014/main" id="{1E6CF3CF-E3C5-97EB-C719-3837D042DAD6}"/>
              </a:ext>
            </a:extLst>
          </p:cNvPr>
          <p:cNvCxnSpPr>
            <a:cxnSpLocks/>
          </p:cNvCxnSpPr>
          <p:nvPr/>
        </p:nvCxnSpPr>
        <p:spPr>
          <a:xfrm>
            <a:off x="6657975" y="361558"/>
            <a:ext cx="0" cy="6134884"/>
          </a:xfrm>
          <a:prstGeom prst="line">
            <a:avLst/>
          </a:prstGeom>
          <a:ln w="53975">
            <a:solidFill>
              <a:srgbClr val="17E8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06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8AEA-B090-F9A8-B40F-C3A155A0084E}"/>
              </a:ext>
            </a:extLst>
          </p:cNvPr>
          <p:cNvSpPr>
            <a:spLocks noGrp="1"/>
          </p:cNvSpPr>
          <p:nvPr>
            <p:ph type="title"/>
          </p:nvPr>
        </p:nvSpPr>
        <p:spPr>
          <a:xfrm>
            <a:off x="511176" y="1601788"/>
            <a:ext cx="2559049" cy="1325563"/>
          </a:xfrm>
        </p:spPr>
        <p:txBody>
          <a:bodyPr/>
          <a:lstStyle/>
          <a:p>
            <a:r>
              <a:rPr lang="en-GB" dirty="0"/>
              <a:t>Example approach to asset reviews</a:t>
            </a:r>
          </a:p>
        </p:txBody>
      </p:sp>
      <p:sp>
        <p:nvSpPr>
          <p:cNvPr id="3" name="Text Placeholder 2">
            <a:extLst>
              <a:ext uri="{FF2B5EF4-FFF2-40B4-BE49-F238E27FC236}">
                <a16:creationId xmlns:a16="http://schemas.microsoft.com/office/drawing/2014/main" id="{3D611916-059B-D5C2-BE65-E234F602213D}"/>
              </a:ext>
            </a:extLst>
          </p:cNvPr>
          <p:cNvSpPr>
            <a:spLocks noGrp="1"/>
          </p:cNvSpPr>
          <p:nvPr>
            <p:ph type="body" sz="quarter" idx="10"/>
          </p:nvPr>
        </p:nvSpPr>
        <p:spPr>
          <a:xfrm>
            <a:off x="1536700" y="972181"/>
            <a:ext cx="1318940" cy="484804"/>
          </a:xfrm>
        </p:spPr>
        <p:txBody>
          <a:bodyPr vert="horz" lIns="0" tIns="0" rIns="72000" bIns="0" rtlCol="0" anchor="t">
            <a:noAutofit/>
          </a:bodyPr>
          <a:lstStyle/>
          <a:p>
            <a:r>
              <a:rPr lang="en-GB" dirty="0">
                <a:latin typeface="Calibre Medium"/>
              </a:rPr>
              <a:t>Unlocking Value from real estate</a:t>
            </a:r>
            <a:endParaRPr lang="en-GB" dirty="0"/>
          </a:p>
        </p:txBody>
      </p:sp>
      <p:sp>
        <p:nvSpPr>
          <p:cNvPr id="51" name="Rectangle 50">
            <a:extLst>
              <a:ext uri="{FF2B5EF4-FFF2-40B4-BE49-F238E27FC236}">
                <a16:creationId xmlns:a16="http://schemas.microsoft.com/office/drawing/2014/main" id="{ED6ADF8D-7021-D510-D6E4-D8614F2ED9D9}"/>
              </a:ext>
            </a:extLst>
          </p:cNvPr>
          <p:cNvSpPr/>
          <p:nvPr/>
        </p:nvSpPr>
        <p:spPr>
          <a:xfrm>
            <a:off x="3582987" y="973138"/>
            <a:ext cx="1737046" cy="1585352"/>
          </a:xfrm>
          <a:prstGeom prst="rect">
            <a:avLst/>
          </a:prstGeom>
          <a:solidFill>
            <a:schemeClr val="accent3">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0" rIns="108000" bIns="108000"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80BBAD"/>
                </a:solidFill>
                <a:effectLst/>
                <a:uLnTx/>
                <a:uFillTx/>
                <a:latin typeface="Calibre Light" panose="020B0303030202060203" pitchFamily="34" charset="0"/>
                <a:ea typeface="+mn-ea"/>
                <a:cs typeface="+mn-cs"/>
              </a:rPr>
              <a:t>Stage 1</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100" b="0" i="0" u="none" strike="noStrike" kern="0" cap="none" spc="0" normalizeH="0" baseline="0" noProof="0" dirty="0">
                <a:ln>
                  <a:noFill/>
                </a:ln>
                <a:solidFill>
                  <a:srgbClr val="435254"/>
                </a:solidFill>
                <a:effectLst/>
                <a:uLnTx/>
                <a:uFillTx/>
                <a:latin typeface="Calibre"/>
                <a:ea typeface="+mn-ea"/>
                <a:cs typeface="+mn-cs"/>
              </a:rPr>
              <a:t>Cleanse data &amp; merge with other LA data sources.</a:t>
            </a:r>
          </a:p>
        </p:txBody>
      </p:sp>
      <p:sp>
        <p:nvSpPr>
          <p:cNvPr id="52" name="Rectangle 51">
            <a:extLst>
              <a:ext uri="{FF2B5EF4-FFF2-40B4-BE49-F238E27FC236}">
                <a16:creationId xmlns:a16="http://schemas.microsoft.com/office/drawing/2014/main" id="{31CCF9E2-D4B1-C699-1802-6B8ED2505A7F}"/>
              </a:ext>
            </a:extLst>
          </p:cNvPr>
          <p:cNvSpPr/>
          <p:nvPr/>
        </p:nvSpPr>
        <p:spPr>
          <a:xfrm>
            <a:off x="5382868" y="973138"/>
            <a:ext cx="1737046" cy="1585352"/>
          </a:xfrm>
          <a:prstGeom prst="rect">
            <a:avLst/>
          </a:prstGeom>
          <a:solidFill>
            <a:schemeClr val="accent3">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0" rIns="108000" bIns="108000"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80BBAD"/>
                </a:solidFill>
                <a:effectLst/>
                <a:uLnTx/>
                <a:uFillTx/>
                <a:latin typeface="Calibre Light" panose="020B0303030202060203" pitchFamily="34" charset="0"/>
                <a:ea typeface="+mn-ea"/>
                <a:cs typeface="+mn-cs"/>
              </a:rPr>
              <a:t>Stage 2</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100" b="0" i="0" u="none" strike="noStrike" kern="0" cap="none" spc="0" normalizeH="0" baseline="0" noProof="0" dirty="0">
                <a:ln>
                  <a:noFill/>
                </a:ln>
                <a:solidFill>
                  <a:srgbClr val="435254"/>
                </a:solidFill>
                <a:effectLst/>
                <a:uLnTx/>
                <a:uFillTx/>
                <a:latin typeface="Calibre"/>
                <a:ea typeface="+mn-ea"/>
                <a:cs typeface="+mn-cs"/>
              </a:rPr>
              <a:t>Identify which assets to evaluate i.e. sector, type, location, use.</a:t>
            </a:r>
          </a:p>
        </p:txBody>
      </p:sp>
      <p:sp>
        <p:nvSpPr>
          <p:cNvPr id="53" name="Rectangle 52">
            <a:extLst>
              <a:ext uri="{FF2B5EF4-FFF2-40B4-BE49-F238E27FC236}">
                <a16:creationId xmlns:a16="http://schemas.microsoft.com/office/drawing/2014/main" id="{E432AB9D-F8E2-425D-9C35-C4F66F49042C}"/>
              </a:ext>
            </a:extLst>
          </p:cNvPr>
          <p:cNvSpPr/>
          <p:nvPr/>
        </p:nvSpPr>
        <p:spPr>
          <a:xfrm>
            <a:off x="3582987" y="2622490"/>
            <a:ext cx="1737046" cy="2116267"/>
          </a:xfrm>
          <a:prstGeom prst="rect">
            <a:avLst/>
          </a:prstGeom>
          <a:solidFill>
            <a:schemeClr val="accent3">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0" rIns="108000" bIns="108000"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80BBAD"/>
                </a:solidFill>
                <a:effectLst/>
                <a:uLnTx/>
                <a:uFillTx/>
                <a:latin typeface="Calibre Light" panose="020B0303030202060203" pitchFamily="34" charset="0"/>
                <a:ea typeface="+mn-ea"/>
                <a:cs typeface="+mn-cs"/>
              </a:rPr>
              <a:t>Stage 3</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100" b="0" i="0" u="none" strike="noStrike" kern="0" cap="none" spc="0" normalizeH="0" baseline="0" noProof="0" dirty="0">
                <a:ln>
                  <a:noFill/>
                </a:ln>
                <a:solidFill>
                  <a:srgbClr val="435254"/>
                </a:solidFill>
                <a:effectLst/>
                <a:uLnTx/>
                <a:uFillTx/>
                <a:latin typeface="Calibre"/>
                <a:ea typeface="+mn-ea"/>
                <a:cs typeface="+mn-cs"/>
              </a:rPr>
              <a:t>Bespoke matrix assessment designed to reflect the type of portfolio being assessed. Criteria reflects council property strategy for optimal portfolio.</a:t>
            </a:r>
          </a:p>
        </p:txBody>
      </p:sp>
      <p:sp>
        <p:nvSpPr>
          <p:cNvPr id="54" name="Rectangle 53">
            <a:extLst>
              <a:ext uri="{FF2B5EF4-FFF2-40B4-BE49-F238E27FC236}">
                <a16:creationId xmlns:a16="http://schemas.microsoft.com/office/drawing/2014/main" id="{ACC6368D-09DB-E0E7-4864-354A1FBB5DEB}"/>
              </a:ext>
            </a:extLst>
          </p:cNvPr>
          <p:cNvSpPr/>
          <p:nvPr/>
        </p:nvSpPr>
        <p:spPr>
          <a:xfrm>
            <a:off x="5382868" y="2622489"/>
            <a:ext cx="1737046" cy="2116267"/>
          </a:xfrm>
          <a:prstGeom prst="rect">
            <a:avLst/>
          </a:prstGeom>
          <a:solidFill>
            <a:schemeClr val="accent3">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0" rIns="108000" bIns="108000"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80BBAD"/>
                </a:solidFill>
                <a:effectLst/>
                <a:uLnTx/>
                <a:uFillTx/>
                <a:latin typeface="Calibre Light" panose="020B0303030202060203" pitchFamily="34" charset="0"/>
                <a:ea typeface="+mn-ea"/>
                <a:cs typeface="+mn-cs"/>
              </a:rPr>
              <a:t>Stage 4</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100" b="0" i="0" u="none" strike="noStrike" kern="0" cap="none" spc="0" normalizeH="0" baseline="0" noProof="0" dirty="0">
                <a:ln>
                  <a:noFill/>
                </a:ln>
                <a:solidFill>
                  <a:srgbClr val="435254"/>
                </a:solidFill>
                <a:effectLst/>
                <a:uLnTx/>
                <a:uFillTx/>
                <a:latin typeface="Calibre"/>
                <a:ea typeface="+mn-ea"/>
                <a:cs typeface="+mn-cs"/>
              </a:rPr>
              <a:t>Tutorials and workshop with property managers.</a:t>
            </a:r>
          </a:p>
        </p:txBody>
      </p:sp>
      <p:sp>
        <p:nvSpPr>
          <p:cNvPr id="55" name="Rectangle 54">
            <a:extLst>
              <a:ext uri="{FF2B5EF4-FFF2-40B4-BE49-F238E27FC236}">
                <a16:creationId xmlns:a16="http://schemas.microsoft.com/office/drawing/2014/main" id="{5213F98F-5560-60A7-9304-8A4631300C37}"/>
              </a:ext>
            </a:extLst>
          </p:cNvPr>
          <p:cNvSpPr/>
          <p:nvPr/>
        </p:nvSpPr>
        <p:spPr>
          <a:xfrm>
            <a:off x="3582987" y="4802757"/>
            <a:ext cx="1737046" cy="1608435"/>
          </a:xfrm>
          <a:prstGeom prst="rect">
            <a:avLst/>
          </a:prstGeom>
          <a:solidFill>
            <a:schemeClr val="accent3">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0" rIns="108000" bIns="108000"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80BBAD"/>
                </a:solidFill>
                <a:effectLst/>
                <a:uLnTx/>
                <a:uFillTx/>
                <a:latin typeface="Calibre Light" panose="020B0303030202060203" pitchFamily="34" charset="0"/>
                <a:ea typeface="+mn-ea"/>
                <a:cs typeface="+mn-cs"/>
              </a:rPr>
              <a:t>Stage 5</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100" b="0" i="0" u="none" strike="noStrike" kern="0" cap="none" spc="0" normalizeH="0" baseline="0" noProof="0" dirty="0">
                <a:ln>
                  <a:noFill/>
                </a:ln>
                <a:solidFill>
                  <a:srgbClr val="435254"/>
                </a:solidFill>
                <a:effectLst/>
                <a:uLnTx/>
                <a:uFillTx/>
                <a:latin typeface="Calibre"/>
                <a:ea typeface="+mn-ea"/>
                <a:cs typeface="+mn-cs"/>
              </a:rPr>
              <a:t>Review undertaken by property manager quality assured by CBRE.</a:t>
            </a:r>
          </a:p>
        </p:txBody>
      </p:sp>
      <p:sp>
        <p:nvSpPr>
          <p:cNvPr id="56" name="Rectangle 55">
            <a:extLst>
              <a:ext uri="{FF2B5EF4-FFF2-40B4-BE49-F238E27FC236}">
                <a16:creationId xmlns:a16="http://schemas.microsoft.com/office/drawing/2014/main" id="{9A528CFF-7A7F-A739-09C1-B06AD89B88BC}"/>
              </a:ext>
            </a:extLst>
          </p:cNvPr>
          <p:cNvSpPr/>
          <p:nvPr/>
        </p:nvSpPr>
        <p:spPr>
          <a:xfrm>
            <a:off x="5382868" y="4802755"/>
            <a:ext cx="1737046" cy="1608437"/>
          </a:xfrm>
          <a:prstGeom prst="rect">
            <a:avLst/>
          </a:prstGeom>
          <a:solidFill>
            <a:schemeClr val="accent3">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540000" rIns="108000" bIns="108000"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80BBAD"/>
                </a:solidFill>
                <a:effectLst/>
                <a:uLnTx/>
                <a:uFillTx/>
                <a:latin typeface="Calibre Light" panose="020B0303030202060203" pitchFamily="34" charset="0"/>
                <a:ea typeface="+mn-ea"/>
                <a:cs typeface="+mn-cs"/>
              </a:rPr>
              <a:t>Stage 6</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100" b="0" i="0" u="none" strike="noStrike" kern="0" cap="none" spc="0" normalizeH="0" baseline="0" noProof="0" dirty="0">
                <a:ln>
                  <a:noFill/>
                </a:ln>
                <a:solidFill>
                  <a:srgbClr val="435254"/>
                </a:solidFill>
                <a:effectLst/>
                <a:uLnTx/>
                <a:uFillTx/>
                <a:latin typeface="Calibre"/>
                <a:ea typeface="+mn-ea"/>
                <a:cs typeface="+mn-cs"/>
              </a:rPr>
              <a:t>Analysis of priority assets undertaken by CBRE.</a:t>
            </a:r>
          </a:p>
        </p:txBody>
      </p:sp>
      <p:pic>
        <p:nvPicPr>
          <p:cNvPr id="58" name="Graphic 57">
            <a:extLst>
              <a:ext uri="{FF2B5EF4-FFF2-40B4-BE49-F238E27FC236}">
                <a16:creationId xmlns:a16="http://schemas.microsoft.com/office/drawing/2014/main" id="{8F5213E3-50B0-37EF-77D1-EFC7E56E65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6337" y="1106488"/>
            <a:ext cx="374824" cy="329391"/>
          </a:xfrm>
          <a:prstGeom prst="rect">
            <a:avLst/>
          </a:prstGeom>
        </p:spPr>
      </p:pic>
      <p:pic>
        <p:nvPicPr>
          <p:cNvPr id="59" name="Graphic 58">
            <a:extLst>
              <a:ext uri="{FF2B5EF4-FFF2-40B4-BE49-F238E27FC236}">
                <a16:creationId xmlns:a16="http://schemas.microsoft.com/office/drawing/2014/main" id="{7F9FB25C-0F9D-7A01-4E02-452E34091B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6218" y="1106488"/>
            <a:ext cx="329391" cy="329391"/>
          </a:xfrm>
          <a:prstGeom prst="rect">
            <a:avLst/>
          </a:prstGeom>
        </p:spPr>
      </p:pic>
      <p:pic>
        <p:nvPicPr>
          <p:cNvPr id="60" name="Graphic 59">
            <a:extLst>
              <a:ext uri="{FF2B5EF4-FFF2-40B4-BE49-F238E27FC236}">
                <a16:creationId xmlns:a16="http://schemas.microsoft.com/office/drawing/2014/main" id="{D3EF21EC-5BE2-C644-C30D-F0A368BE3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6337" y="2705130"/>
            <a:ext cx="352108" cy="283958"/>
          </a:xfrm>
          <a:prstGeom prst="rect">
            <a:avLst/>
          </a:prstGeom>
        </p:spPr>
      </p:pic>
      <p:pic>
        <p:nvPicPr>
          <p:cNvPr id="61" name="Graphic 60">
            <a:extLst>
              <a:ext uri="{FF2B5EF4-FFF2-40B4-BE49-F238E27FC236}">
                <a16:creationId xmlns:a16="http://schemas.microsoft.com/office/drawing/2014/main" id="{3B207554-2190-FDB5-5263-FCED038FF6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6337" y="4949539"/>
            <a:ext cx="374824" cy="261241"/>
          </a:xfrm>
          <a:prstGeom prst="rect">
            <a:avLst/>
          </a:prstGeom>
        </p:spPr>
      </p:pic>
      <p:pic>
        <p:nvPicPr>
          <p:cNvPr id="62" name="Graphic 61">
            <a:extLst>
              <a:ext uri="{FF2B5EF4-FFF2-40B4-BE49-F238E27FC236}">
                <a16:creationId xmlns:a16="http://schemas.microsoft.com/office/drawing/2014/main" id="{830238C0-9D02-9766-1A08-A4C62EFB5E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6218" y="4904106"/>
            <a:ext cx="261241" cy="352107"/>
          </a:xfrm>
          <a:prstGeom prst="rect">
            <a:avLst/>
          </a:prstGeom>
        </p:spPr>
      </p:pic>
      <p:pic>
        <p:nvPicPr>
          <p:cNvPr id="63" name="Graphic 62">
            <a:extLst>
              <a:ext uri="{FF2B5EF4-FFF2-40B4-BE49-F238E27FC236}">
                <a16:creationId xmlns:a16="http://schemas.microsoft.com/office/drawing/2014/main" id="{56439E5B-4223-EA81-41B3-3DEAE4E199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16218" y="2705130"/>
            <a:ext cx="431616" cy="283958"/>
          </a:xfrm>
          <a:prstGeom prst="rect">
            <a:avLst/>
          </a:prstGeom>
        </p:spPr>
      </p:pic>
      <p:sp>
        <p:nvSpPr>
          <p:cNvPr id="64" name="Rectangle 63">
            <a:extLst>
              <a:ext uri="{FF2B5EF4-FFF2-40B4-BE49-F238E27FC236}">
                <a16:creationId xmlns:a16="http://schemas.microsoft.com/office/drawing/2014/main" id="{C37503EA-F321-D0D4-2FE4-39D2E9C2EB43}"/>
              </a:ext>
            </a:extLst>
          </p:cNvPr>
          <p:cNvSpPr/>
          <p:nvPr/>
        </p:nvSpPr>
        <p:spPr>
          <a:xfrm>
            <a:off x="7536645" y="900654"/>
            <a:ext cx="2462212"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algn="l" defTabSz="914400" eaLnBrk="1" fontAlgn="auto" latinLnBrk="0" hangingPunct="1">
              <a:lnSpc>
                <a:spcPct val="100000"/>
              </a:lnSpc>
              <a:spcBef>
                <a:spcPts val="1200"/>
              </a:spcBef>
              <a:spcAft>
                <a:spcPts val="3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Potential outcomes</a:t>
            </a:r>
          </a:p>
        </p:txBody>
      </p:sp>
      <p:sp>
        <p:nvSpPr>
          <p:cNvPr id="65" name="Rectangle 64">
            <a:extLst>
              <a:ext uri="{FF2B5EF4-FFF2-40B4-BE49-F238E27FC236}">
                <a16:creationId xmlns:a16="http://schemas.microsoft.com/office/drawing/2014/main" id="{95D0FCD4-3787-9B19-6991-0DF0CD522854}"/>
              </a:ext>
            </a:extLst>
          </p:cNvPr>
          <p:cNvSpPr/>
          <p:nvPr/>
        </p:nvSpPr>
        <p:spPr>
          <a:xfrm>
            <a:off x="7536645" y="1232600"/>
            <a:ext cx="3175000" cy="1149133"/>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marL="0" marR="0" lvl="0" indent="0" algn="l" defTabSz="914400" eaLnBrk="1" fontAlgn="auto" latinLnBrk="0" hangingPunct="1">
              <a:lnSpc>
                <a:spcPct val="100000"/>
              </a:lnSpc>
              <a:spcBef>
                <a:spcPts val="1200"/>
              </a:spcBef>
              <a:spcAft>
                <a:spcPts val="3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Asset performing well – </a:t>
            </a:r>
            <a:b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b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to be retained</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050" b="0" i="0" u="none" strike="noStrike" kern="0" cap="none" spc="0" normalizeH="0" baseline="0" noProof="0" dirty="0">
                <a:ln>
                  <a:noFill/>
                </a:ln>
                <a:solidFill>
                  <a:srgbClr val="FFFFFF"/>
                </a:solidFill>
                <a:effectLst/>
                <a:uLnTx/>
                <a:uFillTx/>
                <a:latin typeface="Calibre"/>
                <a:ea typeface="+mn-ea"/>
                <a:cs typeface="+mn-cs"/>
              </a:rPr>
              <a:t>Asset matches the agreed criteria for a council asset </a:t>
            </a:r>
            <a:br>
              <a:rPr kumimoji="0" lang="en-GB" sz="1050" b="0" i="0" u="none" strike="noStrike" kern="0" cap="none" spc="0" normalizeH="0" baseline="0" noProof="0" dirty="0">
                <a:ln>
                  <a:noFill/>
                </a:ln>
                <a:solidFill>
                  <a:srgbClr val="FFFFFF"/>
                </a:solidFill>
                <a:effectLst/>
                <a:uLnTx/>
                <a:uFillTx/>
                <a:latin typeface="Calibre"/>
                <a:ea typeface="+mn-ea"/>
                <a:cs typeface="+mn-cs"/>
              </a:rPr>
            </a:br>
            <a:r>
              <a:rPr kumimoji="0" lang="en-GB" sz="1050" b="0" i="0" u="none" strike="noStrike" kern="0" cap="none" spc="0" normalizeH="0" baseline="0" noProof="0" dirty="0">
                <a:ln>
                  <a:noFill/>
                </a:ln>
                <a:solidFill>
                  <a:srgbClr val="FFFFFF"/>
                </a:solidFill>
                <a:effectLst/>
                <a:uLnTx/>
                <a:uFillTx/>
                <a:latin typeface="Calibre"/>
                <a:ea typeface="+mn-ea"/>
                <a:cs typeface="+mn-cs"/>
              </a:rPr>
              <a:t>and is retained as part of the optimised portfolio.</a:t>
            </a:r>
          </a:p>
        </p:txBody>
      </p:sp>
      <p:sp>
        <p:nvSpPr>
          <p:cNvPr id="66" name="Rectangle 65">
            <a:extLst>
              <a:ext uri="{FF2B5EF4-FFF2-40B4-BE49-F238E27FC236}">
                <a16:creationId xmlns:a16="http://schemas.microsoft.com/office/drawing/2014/main" id="{8763690C-0329-E0D1-064C-55CA9D1ED6F2}"/>
              </a:ext>
            </a:extLst>
          </p:cNvPr>
          <p:cNvSpPr/>
          <p:nvPr/>
        </p:nvSpPr>
        <p:spPr>
          <a:xfrm>
            <a:off x="7536645" y="2496244"/>
            <a:ext cx="3175000" cy="1149133"/>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marL="0" marR="0" lvl="0" indent="0" algn="l" defTabSz="914400" eaLnBrk="1" fontAlgn="auto" latinLnBrk="0" hangingPunct="1">
              <a:lnSpc>
                <a:spcPct val="100000"/>
              </a:lnSpc>
              <a:spcBef>
                <a:spcPts val="1200"/>
              </a:spcBef>
              <a:spcAft>
                <a:spcPts val="3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Asset management with a view </a:t>
            </a:r>
            <a:b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b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to retention of asset</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050" b="0" i="0" u="none" strike="noStrike" kern="0" cap="none" spc="0" normalizeH="0" baseline="0" noProof="0" dirty="0">
                <a:ln>
                  <a:noFill/>
                </a:ln>
                <a:solidFill>
                  <a:srgbClr val="435254"/>
                </a:solidFill>
                <a:effectLst/>
                <a:uLnTx/>
                <a:uFillTx/>
                <a:latin typeface="Calibre"/>
                <a:ea typeface="+mn-ea"/>
                <a:cs typeface="+mn-cs"/>
              </a:rPr>
              <a:t>Asset matches the agreed criteria for a council asset </a:t>
            </a:r>
            <a:br>
              <a:rPr kumimoji="0" lang="en-GB" sz="1050" b="0" i="0" u="none" strike="noStrike" kern="0" cap="none" spc="0" normalizeH="0" baseline="0" noProof="0" dirty="0">
                <a:ln>
                  <a:noFill/>
                </a:ln>
                <a:solidFill>
                  <a:srgbClr val="435254"/>
                </a:solidFill>
                <a:effectLst/>
                <a:uLnTx/>
                <a:uFillTx/>
                <a:latin typeface="Calibre"/>
                <a:ea typeface="+mn-ea"/>
                <a:cs typeface="+mn-cs"/>
              </a:rPr>
            </a:br>
            <a:r>
              <a:rPr kumimoji="0" lang="en-GB" sz="1050" b="0" i="0" u="none" strike="noStrike" kern="0" cap="none" spc="0" normalizeH="0" baseline="0" noProof="0" dirty="0">
                <a:ln>
                  <a:noFill/>
                </a:ln>
                <a:solidFill>
                  <a:srgbClr val="435254"/>
                </a:solidFill>
                <a:effectLst/>
                <a:uLnTx/>
                <a:uFillTx/>
                <a:latin typeface="Calibre"/>
                <a:ea typeface="+mn-ea"/>
                <a:cs typeface="+mn-cs"/>
              </a:rPr>
              <a:t>and is retained as part of the optimised portfolio.</a:t>
            </a:r>
          </a:p>
        </p:txBody>
      </p:sp>
      <p:sp>
        <p:nvSpPr>
          <p:cNvPr id="67" name="Rectangle 66">
            <a:extLst>
              <a:ext uri="{FF2B5EF4-FFF2-40B4-BE49-F238E27FC236}">
                <a16:creationId xmlns:a16="http://schemas.microsoft.com/office/drawing/2014/main" id="{ADC1696A-7511-81E8-EFF9-D9C906F6703C}"/>
              </a:ext>
            </a:extLst>
          </p:cNvPr>
          <p:cNvSpPr/>
          <p:nvPr/>
        </p:nvSpPr>
        <p:spPr>
          <a:xfrm>
            <a:off x="7536645" y="3759888"/>
            <a:ext cx="3175000" cy="13107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marL="0" marR="0" lvl="0" indent="0" algn="l" defTabSz="914400" eaLnBrk="1" fontAlgn="auto" latinLnBrk="0" hangingPunct="1">
              <a:lnSpc>
                <a:spcPct val="100000"/>
              </a:lnSpc>
              <a:spcBef>
                <a:spcPts val="1200"/>
              </a:spcBef>
              <a:spcAft>
                <a:spcPts val="3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Asset management with </a:t>
            </a:r>
            <a:b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b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 view to disposal</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050" b="0" i="0" u="none" strike="noStrike" kern="0" cap="none" spc="0" normalizeH="0" baseline="0" noProof="0" dirty="0">
                <a:ln>
                  <a:noFill/>
                </a:ln>
                <a:solidFill>
                  <a:srgbClr val="435254"/>
                </a:solidFill>
                <a:effectLst/>
                <a:uLnTx/>
                <a:uFillTx/>
                <a:latin typeface="Calibre"/>
                <a:ea typeface="+mn-ea"/>
                <a:cs typeface="+mn-cs"/>
              </a:rPr>
              <a:t>Poorly performing asset, however with intensive asset management, value could be improved to ensure </a:t>
            </a:r>
            <a:br>
              <a:rPr kumimoji="0" lang="en-GB" sz="1050" b="0" i="0" u="none" strike="noStrike" kern="0" cap="none" spc="0" normalizeH="0" baseline="0" noProof="0" dirty="0">
                <a:ln>
                  <a:noFill/>
                </a:ln>
                <a:solidFill>
                  <a:srgbClr val="435254"/>
                </a:solidFill>
                <a:effectLst/>
                <a:uLnTx/>
                <a:uFillTx/>
                <a:latin typeface="Calibre"/>
                <a:ea typeface="+mn-ea"/>
                <a:cs typeface="+mn-cs"/>
              </a:rPr>
            </a:br>
            <a:r>
              <a:rPr kumimoji="0" lang="en-GB" sz="1050" b="0" i="0" u="none" strike="noStrike" kern="0" cap="none" spc="0" normalizeH="0" baseline="0" noProof="0" dirty="0">
                <a:ln>
                  <a:noFill/>
                </a:ln>
                <a:solidFill>
                  <a:srgbClr val="435254"/>
                </a:solidFill>
                <a:effectLst/>
                <a:uLnTx/>
                <a:uFillTx/>
                <a:latin typeface="Calibre"/>
                <a:ea typeface="+mn-ea"/>
                <a:cs typeface="+mn-cs"/>
              </a:rPr>
              <a:t>higher sale value.</a:t>
            </a:r>
          </a:p>
        </p:txBody>
      </p:sp>
      <p:sp>
        <p:nvSpPr>
          <p:cNvPr id="68" name="Rectangle 67">
            <a:extLst>
              <a:ext uri="{FF2B5EF4-FFF2-40B4-BE49-F238E27FC236}">
                <a16:creationId xmlns:a16="http://schemas.microsoft.com/office/drawing/2014/main" id="{1713AE99-7C99-93DB-56E9-35E6D3E52366}"/>
              </a:ext>
            </a:extLst>
          </p:cNvPr>
          <p:cNvSpPr/>
          <p:nvPr/>
        </p:nvSpPr>
        <p:spPr>
          <a:xfrm>
            <a:off x="7536645" y="5185114"/>
            <a:ext cx="3175000" cy="122607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marL="0" marR="0" lvl="0" indent="0" algn="l" defTabSz="914400" eaLnBrk="1" fontAlgn="auto" latinLnBrk="0" hangingPunct="1">
              <a:lnSpc>
                <a:spcPct val="100000"/>
              </a:lnSpc>
              <a:spcBef>
                <a:spcPts val="1200"/>
              </a:spcBef>
              <a:spcAft>
                <a:spcPts val="3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Divestment</a:t>
            </a:r>
          </a:p>
          <a:p>
            <a:pPr marL="0" marR="0" lvl="0" indent="0" algn="l" defTabSz="914400" eaLnBrk="1" fontAlgn="auto" latinLnBrk="0" hangingPunct="1">
              <a:lnSpc>
                <a:spcPct val="100000"/>
              </a:lnSpc>
              <a:spcBef>
                <a:spcPts val="600"/>
              </a:spcBef>
              <a:spcAft>
                <a:spcPts val="300"/>
              </a:spcAft>
              <a:buClrTx/>
              <a:buSzTx/>
              <a:buFontTx/>
              <a:buNone/>
              <a:tabLst/>
              <a:defRPr/>
            </a:pPr>
            <a:r>
              <a:rPr kumimoji="0" lang="en-GB" sz="1050" b="0" i="0" u="none" strike="noStrike" kern="0" cap="none" spc="0" normalizeH="0" baseline="0" noProof="0" dirty="0">
                <a:ln>
                  <a:noFill/>
                </a:ln>
                <a:solidFill>
                  <a:srgbClr val="FFFFFF"/>
                </a:solidFill>
                <a:effectLst/>
                <a:uLnTx/>
                <a:uFillTx/>
                <a:latin typeface="Calibre"/>
                <a:ea typeface="+mn-ea"/>
                <a:cs typeface="+mn-cs"/>
              </a:rPr>
              <a:t>Asset performing poorly i.e. large backlog of maintenance, Poor Net Operating Income, weak covenant, low income, underutilised, management intensive etc. No AM initiatives to drive value.</a:t>
            </a:r>
          </a:p>
        </p:txBody>
      </p:sp>
      <p:cxnSp>
        <p:nvCxnSpPr>
          <p:cNvPr id="71" name="Straight Arrow Connector 70">
            <a:extLst>
              <a:ext uri="{FF2B5EF4-FFF2-40B4-BE49-F238E27FC236}">
                <a16:creationId xmlns:a16="http://schemas.microsoft.com/office/drawing/2014/main" id="{81BB762B-3C8B-4145-2A56-0F42CB1BC923}"/>
              </a:ext>
            </a:extLst>
          </p:cNvPr>
          <p:cNvCxnSpPr>
            <a:cxnSpLocks/>
          </p:cNvCxnSpPr>
          <p:nvPr/>
        </p:nvCxnSpPr>
        <p:spPr>
          <a:xfrm>
            <a:off x="7169150" y="3680622"/>
            <a:ext cx="295002" cy="0"/>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F138C49-58E9-111A-E97B-C82691365585}"/>
              </a:ext>
            </a:extLst>
          </p:cNvPr>
          <p:cNvCxnSpPr>
            <a:cxnSpLocks/>
          </p:cNvCxnSpPr>
          <p:nvPr/>
        </p:nvCxnSpPr>
        <p:spPr>
          <a:xfrm>
            <a:off x="10770190" y="3680622"/>
            <a:ext cx="295002" cy="0"/>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5B1698C-A621-53EA-EF63-FDCD51615394}"/>
              </a:ext>
            </a:extLst>
          </p:cNvPr>
          <p:cNvSpPr/>
          <p:nvPr/>
        </p:nvSpPr>
        <p:spPr>
          <a:xfrm rot="16200000">
            <a:off x="8838759" y="3561906"/>
            <a:ext cx="5171373" cy="512761"/>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Cabinet Paper/AM Programme under Delegated Authority</a:t>
            </a:r>
          </a:p>
        </p:txBody>
      </p:sp>
    </p:spTree>
    <p:extLst>
      <p:ext uri="{BB962C8B-B14F-4D97-AF65-F5344CB8AC3E}">
        <p14:creationId xmlns:p14="http://schemas.microsoft.com/office/powerpoint/2010/main" val="265233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2695-7796-E07F-E2B7-B4DEB22F7A86}"/>
              </a:ext>
            </a:extLst>
          </p:cNvPr>
          <p:cNvSpPr>
            <a:spLocks noGrp="1"/>
          </p:cNvSpPr>
          <p:nvPr>
            <p:ph type="title"/>
          </p:nvPr>
        </p:nvSpPr>
        <p:spPr>
          <a:xfrm>
            <a:off x="511174" y="1601788"/>
            <a:ext cx="5152777" cy="2398712"/>
          </a:xfrm>
        </p:spPr>
        <p:txBody>
          <a:bodyPr/>
          <a:lstStyle/>
          <a:p>
            <a:r>
              <a:rPr lang="en-GB" sz="2800" dirty="0"/>
              <a:t>Putting data and digital infrastructure at the heart of regeneration strategies</a:t>
            </a:r>
            <a:endParaRPr lang="en-US" sz="2800" dirty="0"/>
          </a:p>
        </p:txBody>
      </p:sp>
      <p:sp>
        <p:nvSpPr>
          <p:cNvPr id="3" name="Text Placeholder 2">
            <a:extLst>
              <a:ext uri="{FF2B5EF4-FFF2-40B4-BE49-F238E27FC236}">
                <a16:creationId xmlns:a16="http://schemas.microsoft.com/office/drawing/2014/main" id="{E01B5F8D-DE66-FA82-18A8-A0D59EAA2DAD}"/>
              </a:ext>
            </a:extLst>
          </p:cNvPr>
          <p:cNvSpPr>
            <a:spLocks noGrp="1"/>
          </p:cNvSpPr>
          <p:nvPr>
            <p:ph type="body" sz="quarter" idx="10"/>
          </p:nvPr>
        </p:nvSpPr>
        <p:spPr/>
        <p:txBody>
          <a:bodyPr/>
          <a:lstStyle/>
          <a:p>
            <a:r>
              <a:rPr lang="en-US" dirty="0"/>
              <a:t>1</a:t>
            </a:r>
          </a:p>
        </p:txBody>
      </p:sp>
      <p:pic>
        <p:nvPicPr>
          <p:cNvPr id="9" name="Picture Placeholder 7">
            <a:extLst>
              <a:ext uri="{FF2B5EF4-FFF2-40B4-BE49-F238E27FC236}">
                <a16:creationId xmlns:a16="http://schemas.microsoft.com/office/drawing/2014/main" id="{56EE7544-A0B9-FFD5-2EE8-A58637C0673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7683500" y="476250"/>
            <a:ext cx="3995738" cy="5905500"/>
          </a:xfrm>
        </p:spPr>
      </p:pic>
      <p:pic>
        <p:nvPicPr>
          <p:cNvPr id="7" name="Picture 6">
            <a:extLst>
              <a:ext uri="{FF2B5EF4-FFF2-40B4-BE49-F238E27FC236}">
                <a16:creationId xmlns:a16="http://schemas.microsoft.com/office/drawing/2014/main" id="{DFCBC826-A721-EB68-53F2-21311F4DB9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814" y="4374233"/>
            <a:ext cx="1016124" cy="1256336"/>
          </a:xfrm>
          <a:prstGeom prst="rect">
            <a:avLst/>
          </a:prstGeom>
        </p:spPr>
      </p:pic>
      <p:pic>
        <p:nvPicPr>
          <p:cNvPr id="13" name="Picture 12">
            <a:extLst>
              <a:ext uri="{FF2B5EF4-FFF2-40B4-BE49-F238E27FC236}">
                <a16:creationId xmlns:a16="http://schemas.microsoft.com/office/drawing/2014/main" id="{DBC75CB4-163E-F0DE-239A-C4AF314B5F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1110" y="4378030"/>
            <a:ext cx="1013052" cy="1252537"/>
          </a:xfrm>
          <a:prstGeom prst="rect">
            <a:avLst/>
          </a:prstGeom>
        </p:spPr>
      </p:pic>
      <p:sp>
        <p:nvSpPr>
          <p:cNvPr id="5" name="Title 1">
            <a:extLst>
              <a:ext uri="{FF2B5EF4-FFF2-40B4-BE49-F238E27FC236}">
                <a16:creationId xmlns:a16="http://schemas.microsoft.com/office/drawing/2014/main" id="{C32C3898-E802-8F96-91EE-3078307C000A}"/>
              </a:ext>
            </a:extLst>
          </p:cNvPr>
          <p:cNvSpPr txBox="1">
            <a:spLocks/>
          </p:cNvSpPr>
          <p:nvPr/>
        </p:nvSpPr>
        <p:spPr>
          <a:xfrm>
            <a:off x="515814" y="5719271"/>
            <a:ext cx="2339826" cy="692497"/>
          </a:xfrm>
          <a:prstGeom prst="rect">
            <a:avLst/>
          </a:prstGeom>
        </p:spPr>
        <p:txBody>
          <a:bodyPr vert="horz"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Megan Hanney Davies</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Associate Director, Digital Transformation, CBRE</a:t>
            </a:r>
          </a:p>
        </p:txBody>
      </p:sp>
      <p:sp>
        <p:nvSpPr>
          <p:cNvPr id="8" name="Title 1">
            <a:extLst>
              <a:ext uri="{FF2B5EF4-FFF2-40B4-BE49-F238E27FC236}">
                <a16:creationId xmlns:a16="http://schemas.microsoft.com/office/drawing/2014/main" id="{CD57D36C-11E1-4586-B363-5E01E4E37FF2}"/>
              </a:ext>
            </a:extLst>
          </p:cNvPr>
          <p:cNvSpPr txBox="1">
            <a:spLocks/>
          </p:cNvSpPr>
          <p:nvPr/>
        </p:nvSpPr>
        <p:spPr>
          <a:xfrm>
            <a:off x="3081110" y="5719271"/>
            <a:ext cx="2551340" cy="692497"/>
          </a:xfrm>
          <a:prstGeom prst="rect">
            <a:avLst/>
          </a:prstGeom>
        </p:spPr>
        <p:txBody>
          <a:bodyPr vert="horz" wrap="square"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Matt Hallett</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Director, Supply Chain &amp; Consumer Advisory, CBRE</a:t>
            </a:r>
          </a:p>
        </p:txBody>
      </p:sp>
    </p:spTree>
    <p:extLst>
      <p:ext uri="{BB962C8B-B14F-4D97-AF65-F5344CB8AC3E}">
        <p14:creationId xmlns:p14="http://schemas.microsoft.com/office/powerpoint/2010/main" val="220983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D53F-B0C5-929C-3E12-AD0B784C07A5}"/>
              </a:ext>
            </a:extLst>
          </p:cNvPr>
          <p:cNvSpPr>
            <a:spLocks noGrp="1"/>
          </p:cNvSpPr>
          <p:nvPr>
            <p:ph type="title"/>
          </p:nvPr>
        </p:nvSpPr>
        <p:spPr/>
        <p:txBody>
          <a:bodyPr/>
          <a:lstStyle/>
          <a:p>
            <a:r>
              <a:rPr lang="en-GB" dirty="0"/>
              <a:t>Outcomes of a review and the implementation of recommendations</a:t>
            </a:r>
          </a:p>
        </p:txBody>
      </p:sp>
      <p:sp>
        <p:nvSpPr>
          <p:cNvPr id="3" name="Text Placeholder 2">
            <a:extLst>
              <a:ext uri="{FF2B5EF4-FFF2-40B4-BE49-F238E27FC236}">
                <a16:creationId xmlns:a16="http://schemas.microsoft.com/office/drawing/2014/main" id="{B0DCE43C-AC97-44C7-3213-3887CEF1367F}"/>
              </a:ext>
            </a:extLst>
          </p:cNvPr>
          <p:cNvSpPr>
            <a:spLocks noGrp="1"/>
          </p:cNvSpPr>
          <p:nvPr>
            <p:ph type="body" sz="quarter" idx="10"/>
          </p:nvPr>
        </p:nvSpPr>
        <p:spPr>
          <a:xfrm>
            <a:off x="1536700" y="957804"/>
            <a:ext cx="1318940" cy="553582"/>
          </a:xfrm>
        </p:spPr>
        <p:txBody>
          <a:bodyPr vert="horz" lIns="0" tIns="0" rIns="72000" bIns="0" rtlCol="0" anchor="t">
            <a:noAutofit/>
          </a:bodyPr>
          <a:lstStyle/>
          <a:p>
            <a:r>
              <a:rPr lang="en-GB" dirty="0">
                <a:latin typeface="Calibre Medium"/>
              </a:rPr>
              <a:t>Unlocking Value from real estate</a:t>
            </a:r>
            <a:endParaRPr lang="en-GB" dirty="0"/>
          </a:p>
          <a:p>
            <a:endParaRPr lang="en-GB" dirty="0"/>
          </a:p>
        </p:txBody>
      </p:sp>
      <p:sp>
        <p:nvSpPr>
          <p:cNvPr id="8" name="TextBox 7">
            <a:extLst>
              <a:ext uri="{FF2B5EF4-FFF2-40B4-BE49-F238E27FC236}">
                <a16:creationId xmlns:a16="http://schemas.microsoft.com/office/drawing/2014/main" id="{D85BBD02-F234-1445-BB90-E83D74474BD2}"/>
              </a:ext>
            </a:extLst>
          </p:cNvPr>
          <p:cNvSpPr txBox="1"/>
          <p:nvPr/>
        </p:nvSpPr>
        <p:spPr>
          <a:xfrm>
            <a:off x="3582988" y="1600200"/>
            <a:ext cx="3719512" cy="625475"/>
          </a:xfrm>
          <a:prstGeom prst="rect">
            <a:avLst/>
          </a:prstGeom>
          <a:noFill/>
        </p:spPr>
        <p:txBody>
          <a:bodyPr wrap="square" lIns="0" tIns="0" rIns="0" bIns="0" rtlCol="0">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An example of reducing cost and improving the quality of a property portfolio</a:t>
            </a:r>
          </a:p>
        </p:txBody>
      </p:sp>
      <p:sp>
        <p:nvSpPr>
          <p:cNvPr id="9" name="TextBox 8">
            <a:extLst>
              <a:ext uri="{FF2B5EF4-FFF2-40B4-BE49-F238E27FC236}">
                <a16:creationId xmlns:a16="http://schemas.microsoft.com/office/drawing/2014/main" id="{3DE2562D-2FA3-7179-54F1-09EFCBC39019}"/>
              </a:ext>
            </a:extLst>
          </p:cNvPr>
          <p:cNvSpPr txBox="1"/>
          <p:nvPr/>
        </p:nvSpPr>
        <p:spPr>
          <a:xfrm>
            <a:off x="7677681" y="1600200"/>
            <a:ext cx="3631869" cy="625475"/>
          </a:xfrm>
          <a:prstGeom prst="rect">
            <a:avLst/>
          </a:prstGeom>
          <a:noFill/>
        </p:spPr>
        <p:txBody>
          <a:bodyPr wrap="square" lIns="0" tIns="0" rIns="0" bIns="0" rtlCol="0">
            <a:noAutofit/>
          </a:bodyPr>
          <a:lstStyle/>
          <a:p>
            <a:pPr marL="0" marR="0" lvl="1" indent="0" algn="l" defTabSz="91440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Assets in red identified for disposal, amber for further review and green to retain</a:t>
            </a:r>
          </a:p>
        </p:txBody>
      </p:sp>
      <p:sp>
        <p:nvSpPr>
          <p:cNvPr id="13" name="object 6">
            <a:extLst>
              <a:ext uri="{FF2B5EF4-FFF2-40B4-BE49-F238E27FC236}">
                <a16:creationId xmlns:a16="http://schemas.microsoft.com/office/drawing/2014/main" id="{74A8CF42-6008-99EA-952F-881D90A7F6EC}"/>
              </a:ext>
            </a:extLst>
          </p:cNvPr>
          <p:cNvSpPr/>
          <p:nvPr/>
        </p:nvSpPr>
        <p:spPr>
          <a:xfrm>
            <a:off x="5674280" y="2676705"/>
            <a:ext cx="0" cy="3016375"/>
          </a:xfrm>
          <a:custGeom>
            <a:avLst/>
            <a:gdLst/>
            <a:ahLst/>
            <a:cxnLst/>
            <a:rect l="l" t="t" r="r" b="b"/>
            <a:pathLst>
              <a:path h="4324350">
                <a:moveTo>
                  <a:pt x="0" y="0"/>
                </a:moveTo>
                <a:lnTo>
                  <a:pt x="0" y="4323878"/>
                </a:lnTo>
              </a:path>
            </a:pathLst>
          </a:custGeom>
          <a:ln w="9525">
            <a:solidFill>
              <a:schemeClr val="accent3"/>
            </a:solidFill>
            <a:prstDash val="lgDash"/>
          </a:ln>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14" name="object 7">
            <a:extLst>
              <a:ext uri="{FF2B5EF4-FFF2-40B4-BE49-F238E27FC236}">
                <a16:creationId xmlns:a16="http://schemas.microsoft.com/office/drawing/2014/main" id="{9E943666-350C-8509-1017-1F8CC55A0472}"/>
              </a:ext>
            </a:extLst>
          </p:cNvPr>
          <p:cNvSpPr/>
          <p:nvPr/>
        </p:nvSpPr>
        <p:spPr>
          <a:xfrm>
            <a:off x="3911502" y="4184771"/>
            <a:ext cx="3525620" cy="0"/>
          </a:xfrm>
          <a:custGeom>
            <a:avLst/>
            <a:gdLst/>
            <a:ahLst/>
            <a:cxnLst/>
            <a:rect l="l" t="t" r="r" b="b"/>
            <a:pathLst>
              <a:path w="7480934">
                <a:moveTo>
                  <a:pt x="7480787" y="0"/>
                </a:moveTo>
                <a:lnTo>
                  <a:pt x="0" y="0"/>
                </a:lnTo>
              </a:path>
            </a:pathLst>
          </a:custGeom>
          <a:ln w="9525">
            <a:solidFill>
              <a:schemeClr val="accent3"/>
            </a:solidFill>
            <a:prstDash val="lgDash"/>
          </a:ln>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15" name="object 11">
            <a:extLst>
              <a:ext uri="{FF2B5EF4-FFF2-40B4-BE49-F238E27FC236}">
                <a16:creationId xmlns:a16="http://schemas.microsoft.com/office/drawing/2014/main" id="{A8EB7E72-322B-B2A6-1832-CC0B14B6E883}"/>
              </a:ext>
            </a:extLst>
          </p:cNvPr>
          <p:cNvSpPr txBox="1"/>
          <p:nvPr/>
        </p:nvSpPr>
        <p:spPr>
          <a:xfrm>
            <a:off x="5200937" y="5905896"/>
            <a:ext cx="894852" cy="193220"/>
          </a:xfrm>
          <a:prstGeom prst="rect">
            <a:avLst/>
          </a:prstGeom>
        </p:spPr>
        <p:txBody>
          <a:bodyPr vert="horz" wrap="square" lIns="0" tIns="8471" rIns="0" bIns="0" rtlCol="0">
            <a:spAutoFit/>
          </a:bodyPr>
          <a:lstStyle/>
          <a:p>
            <a:pPr marL="7701" marR="0" lvl="0" indent="0" algn="ctr" defTabSz="554492" eaLnBrk="1" fontAlgn="auto" latinLnBrk="0" hangingPunct="1">
              <a:lnSpc>
                <a:spcPct val="100000"/>
              </a:lnSpc>
              <a:spcBef>
                <a:spcPts val="67"/>
              </a:spcBef>
              <a:spcAft>
                <a:spcPts val="0"/>
              </a:spcAft>
              <a:buClrTx/>
              <a:buSzTx/>
              <a:buFontTx/>
              <a:buNone/>
              <a:tabLst/>
              <a:defRPr/>
            </a:pPr>
            <a:r>
              <a:rPr kumimoji="0" sz="1200" b="0" i="0" u="none" strike="noStrike" kern="0" cap="none" spc="-6" normalizeH="0" baseline="0" noProof="0" dirty="0">
                <a:ln>
                  <a:noFill/>
                </a:ln>
                <a:solidFill>
                  <a:srgbClr val="435254"/>
                </a:solidFill>
                <a:effectLst/>
                <a:uLnTx/>
                <a:uFillTx/>
                <a:latin typeface="Calibre"/>
                <a:ea typeface="+mn-ea"/>
                <a:cs typeface="Calibre"/>
              </a:rPr>
              <a:t>QUALITY</a:t>
            </a:r>
            <a:endParaRPr kumimoji="0" sz="1200" b="0" i="0" u="none" strike="noStrike" kern="0" cap="none" spc="0" normalizeH="0" baseline="0" noProof="0" dirty="0">
              <a:ln>
                <a:noFill/>
              </a:ln>
              <a:solidFill>
                <a:srgbClr val="435254"/>
              </a:solidFill>
              <a:effectLst/>
              <a:uLnTx/>
              <a:uFillTx/>
              <a:latin typeface="Calibre"/>
              <a:ea typeface="+mn-ea"/>
              <a:cs typeface="Calibre"/>
            </a:endParaRPr>
          </a:p>
        </p:txBody>
      </p:sp>
      <p:sp>
        <p:nvSpPr>
          <p:cNvPr id="16" name="object 12">
            <a:extLst>
              <a:ext uri="{FF2B5EF4-FFF2-40B4-BE49-F238E27FC236}">
                <a16:creationId xmlns:a16="http://schemas.microsoft.com/office/drawing/2014/main" id="{33EF2D8B-80DD-A3E8-74AB-5A51FA7CA0FC}"/>
              </a:ext>
            </a:extLst>
          </p:cNvPr>
          <p:cNvSpPr txBox="1"/>
          <p:nvPr/>
        </p:nvSpPr>
        <p:spPr>
          <a:xfrm>
            <a:off x="3560903" y="4044125"/>
            <a:ext cx="166712" cy="391110"/>
          </a:xfrm>
          <a:prstGeom prst="rect">
            <a:avLst/>
          </a:prstGeom>
        </p:spPr>
        <p:txBody>
          <a:bodyPr vert="vert270" wrap="square" lIns="0" tIns="0" rIns="0" bIns="0" rtlCol="0">
            <a:spAutoFit/>
          </a:bodyPr>
          <a:lstStyle/>
          <a:p>
            <a:pPr marL="7701" marR="0" lvl="0" indent="0" algn="ctr" defTabSz="554492" eaLnBrk="1" fontAlgn="auto" latinLnBrk="0" hangingPunct="1">
              <a:lnSpc>
                <a:spcPts val="1261"/>
              </a:lnSpc>
              <a:spcBef>
                <a:spcPts val="0"/>
              </a:spcBef>
              <a:spcAft>
                <a:spcPts val="0"/>
              </a:spcAft>
              <a:buClrTx/>
              <a:buSzTx/>
              <a:buFontTx/>
              <a:buNone/>
              <a:tabLst/>
              <a:defRPr/>
            </a:pPr>
            <a:r>
              <a:rPr kumimoji="0" sz="1200" b="0" i="0" u="none" strike="noStrike" kern="0" cap="none" spc="-12" normalizeH="0" baseline="0" noProof="0" dirty="0">
                <a:ln>
                  <a:noFill/>
                </a:ln>
                <a:solidFill>
                  <a:srgbClr val="435254"/>
                </a:solidFill>
                <a:effectLst/>
                <a:uLnTx/>
                <a:uFillTx/>
                <a:latin typeface="Calibre"/>
                <a:ea typeface="+mn-ea"/>
                <a:cs typeface="Calibre"/>
              </a:rPr>
              <a:t>COST</a:t>
            </a:r>
            <a:endParaRPr kumimoji="0" sz="1200" b="0" i="0" u="none" strike="noStrike" kern="0" cap="none" spc="0" normalizeH="0" baseline="0" noProof="0" dirty="0">
              <a:ln>
                <a:noFill/>
              </a:ln>
              <a:solidFill>
                <a:srgbClr val="435254"/>
              </a:solidFill>
              <a:effectLst/>
              <a:uLnTx/>
              <a:uFillTx/>
              <a:latin typeface="Calibre"/>
              <a:ea typeface="+mn-ea"/>
              <a:cs typeface="Calibre"/>
            </a:endParaRPr>
          </a:p>
        </p:txBody>
      </p:sp>
      <p:sp>
        <p:nvSpPr>
          <p:cNvPr id="38" name="object 34">
            <a:extLst>
              <a:ext uri="{FF2B5EF4-FFF2-40B4-BE49-F238E27FC236}">
                <a16:creationId xmlns:a16="http://schemas.microsoft.com/office/drawing/2014/main" id="{AD78DA60-218A-8353-10DD-3FA857F99CC7}"/>
              </a:ext>
            </a:extLst>
          </p:cNvPr>
          <p:cNvSpPr/>
          <p:nvPr/>
        </p:nvSpPr>
        <p:spPr>
          <a:xfrm>
            <a:off x="8060388" y="3371130"/>
            <a:ext cx="127466" cy="2348300"/>
          </a:xfrm>
          <a:custGeom>
            <a:avLst/>
            <a:gdLst/>
            <a:ahLst/>
            <a:cxnLst/>
            <a:rect l="l" t="t" r="r" b="b"/>
            <a:pathLst>
              <a:path w="255270" h="3538854">
                <a:moveTo>
                  <a:pt x="99631" y="0"/>
                </a:moveTo>
                <a:lnTo>
                  <a:pt x="0" y="0"/>
                </a:lnTo>
                <a:lnTo>
                  <a:pt x="0" y="3538690"/>
                </a:lnTo>
                <a:lnTo>
                  <a:pt x="99631" y="3538690"/>
                </a:lnTo>
                <a:lnTo>
                  <a:pt x="99631" y="0"/>
                </a:lnTo>
                <a:close/>
              </a:path>
              <a:path w="255270" h="3538854">
                <a:moveTo>
                  <a:pt x="255155" y="88176"/>
                </a:moveTo>
                <a:lnTo>
                  <a:pt x="155524" y="88176"/>
                </a:lnTo>
                <a:lnTo>
                  <a:pt x="155524" y="3538690"/>
                </a:lnTo>
                <a:lnTo>
                  <a:pt x="255155" y="3538690"/>
                </a:lnTo>
                <a:lnTo>
                  <a:pt x="255155" y="88176"/>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0" name="object 36">
            <a:extLst>
              <a:ext uri="{FF2B5EF4-FFF2-40B4-BE49-F238E27FC236}">
                <a16:creationId xmlns:a16="http://schemas.microsoft.com/office/drawing/2014/main" id="{60376505-030D-B481-3C02-78DBC3EF3121}"/>
              </a:ext>
            </a:extLst>
          </p:cNvPr>
          <p:cNvSpPr/>
          <p:nvPr/>
        </p:nvSpPr>
        <p:spPr>
          <a:xfrm>
            <a:off x="8363710" y="5337247"/>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2" name="object 38">
            <a:extLst>
              <a:ext uri="{FF2B5EF4-FFF2-40B4-BE49-F238E27FC236}">
                <a16:creationId xmlns:a16="http://schemas.microsoft.com/office/drawing/2014/main" id="{5AE88C47-C127-6846-130C-F4AB0B0D2055}"/>
              </a:ext>
            </a:extLst>
          </p:cNvPr>
          <p:cNvSpPr/>
          <p:nvPr/>
        </p:nvSpPr>
        <p:spPr>
          <a:xfrm>
            <a:off x="8495161" y="5337247"/>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4" name="object 40">
            <a:extLst>
              <a:ext uri="{FF2B5EF4-FFF2-40B4-BE49-F238E27FC236}">
                <a16:creationId xmlns:a16="http://schemas.microsoft.com/office/drawing/2014/main" id="{A353ABE1-23D3-33A5-BAA3-2EE7C1145A65}"/>
              </a:ext>
            </a:extLst>
          </p:cNvPr>
          <p:cNvSpPr/>
          <p:nvPr/>
        </p:nvSpPr>
        <p:spPr>
          <a:xfrm>
            <a:off x="8762382" y="5337256"/>
            <a:ext cx="117002" cy="382184"/>
          </a:xfrm>
          <a:custGeom>
            <a:avLst/>
            <a:gdLst/>
            <a:ahLst/>
            <a:cxnLst/>
            <a:rect l="l" t="t" r="r" b="b"/>
            <a:pathLst>
              <a:path w="234315" h="575945">
                <a:moveTo>
                  <a:pt x="100774" y="0"/>
                </a:moveTo>
                <a:lnTo>
                  <a:pt x="0" y="0"/>
                </a:lnTo>
                <a:lnTo>
                  <a:pt x="0" y="575767"/>
                </a:lnTo>
                <a:lnTo>
                  <a:pt x="100774" y="575767"/>
                </a:lnTo>
                <a:lnTo>
                  <a:pt x="100774" y="0"/>
                </a:lnTo>
                <a:close/>
              </a:path>
              <a:path w="234315" h="575945">
                <a:moveTo>
                  <a:pt x="234035" y="0"/>
                </a:moveTo>
                <a:lnTo>
                  <a:pt x="133248" y="0"/>
                </a:lnTo>
                <a:lnTo>
                  <a:pt x="133248" y="575767"/>
                </a:lnTo>
                <a:lnTo>
                  <a:pt x="234035" y="575767"/>
                </a:lnTo>
                <a:lnTo>
                  <a:pt x="234035"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7" name="object 43">
            <a:extLst>
              <a:ext uri="{FF2B5EF4-FFF2-40B4-BE49-F238E27FC236}">
                <a16:creationId xmlns:a16="http://schemas.microsoft.com/office/drawing/2014/main" id="{AA1F8928-4551-090E-312C-520C01F588DA}"/>
              </a:ext>
            </a:extLst>
          </p:cNvPr>
          <p:cNvSpPr/>
          <p:nvPr/>
        </p:nvSpPr>
        <p:spPr>
          <a:xfrm>
            <a:off x="9029608" y="5337247"/>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0" name="object 46">
            <a:extLst>
              <a:ext uri="{FF2B5EF4-FFF2-40B4-BE49-F238E27FC236}">
                <a16:creationId xmlns:a16="http://schemas.microsoft.com/office/drawing/2014/main" id="{FE6758D5-1968-250B-E913-C5525169FDD8}"/>
              </a:ext>
            </a:extLst>
          </p:cNvPr>
          <p:cNvSpPr/>
          <p:nvPr/>
        </p:nvSpPr>
        <p:spPr>
          <a:xfrm>
            <a:off x="9230290" y="5337256"/>
            <a:ext cx="183589" cy="382184"/>
          </a:xfrm>
          <a:custGeom>
            <a:avLst/>
            <a:gdLst/>
            <a:ahLst/>
            <a:cxnLst/>
            <a:rect l="l" t="t" r="r" b="b"/>
            <a:pathLst>
              <a:path w="367665" h="575945">
                <a:moveTo>
                  <a:pt x="100787" y="0"/>
                </a:moveTo>
                <a:lnTo>
                  <a:pt x="0" y="0"/>
                </a:lnTo>
                <a:lnTo>
                  <a:pt x="0" y="575767"/>
                </a:lnTo>
                <a:lnTo>
                  <a:pt x="100787" y="575767"/>
                </a:lnTo>
                <a:lnTo>
                  <a:pt x="100787" y="0"/>
                </a:lnTo>
                <a:close/>
              </a:path>
              <a:path w="367665" h="575945">
                <a:moveTo>
                  <a:pt x="234035" y="0"/>
                </a:moveTo>
                <a:lnTo>
                  <a:pt x="133248" y="0"/>
                </a:lnTo>
                <a:lnTo>
                  <a:pt x="133248" y="575767"/>
                </a:lnTo>
                <a:lnTo>
                  <a:pt x="234035" y="575767"/>
                </a:lnTo>
                <a:lnTo>
                  <a:pt x="234035" y="0"/>
                </a:lnTo>
                <a:close/>
              </a:path>
              <a:path w="367665" h="575945">
                <a:moveTo>
                  <a:pt x="367284" y="0"/>
                </a:moveTo>
                <a:lnTo>
                  <a:pt x="266509" y="0"/>
                </a:lnTo>
                <a:lnTo>
                  <a:pt x="266509" y="575767"/>
                </a:lnTo>
                <a:lnTo>
                  <a:pt x="367284" y="575767"/>
                </a:lnTo>
                <a:lnTo>
                  <a:pt x="367284"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3" name="object 49">
            <a:extLst>
              <a:ext uri="{FF2B5EF4-FFF2-40B4-BE49-F238E27FC236}">
                <a16:creationId xmlns:a16="http://schemas.microsoft.com/office/drawing/2014/main" id="{C8B889AB-3AF1-DB5E-22B9-61FA78FBE2DB}"/>
              </a:ext>
            </a:extLst>
          </p:cNvPr>
          <p:cNvSpPr/>
          <p:nvPr/>
        </p:nvSpPr>
        <p:spPr>
          <a:xfrm>
            <a:off x="9630594" y="5430882"/>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0" name="object 56">
            <a:extLst>
              <a:ext uri="{FF2B5EF4-FFF2-40B4-BE49-F238E27FC236}">
                <a16:creationId xmlns:a16="http://schemas.microsoft.com/office/drawing/2014/main" id="{741B3F1F-8700-751E-F80F-DC5D7366C246}"/>
              </a:ext>
            </a:extLst>
          </p:cNvPr>
          <p:cNvSpPr/>
          <p:nvPr/>
        </p:nvSpPr>
        <p:spPr>
          <a:xfrm>
            <a:off x="10438649" y="5430882"/>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4" name="object 60">
            <a:extLst>
              <a:ext uri="{FF2B5EF4-FFF2-40B4-BE49-F238E27FC236}">
                <a16:creationId xmlns:a16="http://schemas.microsoft.com/office/drawing/2014/main" id="{A99BADB1-3379-05E4-1AFD-45189BFEDC34}"/>
              </a:ext>
            </a:extLst>
          </p:cNvPr>
          <p:cNvSpPr/>
          <p:nvPr/>
        </p:nvSpPr>
        <p:spPr>
          <a:xfrm>
            <a:off x="10973096" y="5430882"/>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grpSp>
        <p:nvGrpSpPr>
          <p:cNvPr id="141" name="Group 140">
            <a:extLst>
              <a:ext uri="{FF2B5EF4-FFF2-40B4-BE49-F238E27FC236}">
                <a16:creationId xmlns:a16="http://schemas.microsoft.com/office/drawing/2014/main" id="{243E7FFB-972A-3608-0F3B-E7F0E1646473}"/>
              </a:ext>
            </a:extLst>
          </p:cNvPr>
          <p:cNvGrpSpPr/>
          <p:nvPr/>
        </p:nvGrpSpPr>
        <p:grpSpPr>
          <a:xfrm>
            <a:off x="8211164" y="3826425"/>
            <a:ext cx="3079615" cy="1893641"/>
            <a:chOff x="8211164" y="3641923"/>
            <a:chExt cx="3079615" cy="1893641"/>
          </a:xfrm>
          <a:solidFill>
            <a:schemeClr val="tx2"/>
          </a:solidFill>
        </p:grpSpPr>
        <p:sp>
          <p:nvSpPr>
            <p:cNvPr id="39" name="object 35">
              <a:extLst>
                <a:ext uri="{FF2B5EF4-FFF2-40B4-BE49-F238E27FC236}">
                  <a16:creationId xmlns:a16="http://schemas.microsoft.com/office/drawing/2014/main" id="{4F55C237-30EF-C95E-95C8-2F5EA3D40EFA}"/>
                </a:ext>
              </a:extLst>
            </p:cNvPr>
            <p:cNvSpPr/>
            <p:nvPr/>
          </p:nvSpPr>
          <p:spPr>
            <a:xfrm>
              <a:off x="8211164" y="3641923"/>
              <a:ext cx="50415" cy="1893641"/>
            </a:xfrm>
            <a:custGeom>
              <a:avLst/>
              <a:gdLst/>
              <a:ahLst/>
              <a:cxnLst/>
              <a:rect l="l" t="t" r="r" b="b"/>
              <a:pathLst>
                <a:path w="100965" h="2853690">
                  <a:moveTo>
                    <a:pt x="100782" y="0"/>
                  </a:moveTo>
                  <a:lnTo>
                    <a:pt x="0" y="0"/>
                  </a:lnTo>
                  <a:lnTo>
                    <a:pt x="0" y="2853557"/>
                  </a:lnTo>
                  <a:lnTo>
                    <a:pt x="100782" y="2853557"/>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1" name="object 37">
              <a:extLst>
                <a:ext uri="{FF2B5EF4-FFF2-40B4-BE49-F238E27FC236}">
                  <a16:creationId xmlns:a16="http://schemas.microsoft.com/office/drawing/2014/main" id="{A60E069C-D06A-2489-6D49-565F36FF51ED}"/>
                </a:ext>
              </a:extLst>
            </p:cNvPr>
            <p:cNvSpPr/>
            <p:nvPr/>
          </p:nvSpPr>
          <p:spPr>
            <a:xfrm>
              <a:off x="8428622" y="5152745"/>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3" name="object 39">
              <a:extLst>
                <a:ext uri="{FF2B5EF4-FFF2-40B4-BE49-F238E27FC236}">
                  <a16:creationId xmlns:a16="http://schemas.microsoft.com/office/drawing/2014/main" id="{6BEBD5B7-FB0C-09BB-3AC0-5412A8FDA939}"/>
                </a:ext>
              </a:extLst>
            </p:cNvPr>
            <p:cNvSpPr/>
            <p:nvPr/>
          </p:nvSpPr>
          <p:spPr>
            <a:xfrm>
              <a:off x="8561697" y="5152754"/>
              <a:ext cx="184541" cy="382184"/>
            </a:xfrm>
            <a:custGeom>
              <a:avLst/>
              <a:gdLst/>
              <a:ahLst/>
              <a:cxnLst/>
              <a:rect l="l" t="t" r="r" b="b"/>
              <a:pathLst>
                <a:path w="369570" h="575945">
                  <a:moveTo>
                    <a:pt x="100787" y="0"/>
                  </a:moveTo>
                  <a:lnTo>
                    <a:pt x="0" y="0"/>
                  </a:lnTo>
                  <a:lnTo>
                    <a:pt x="0" y="575767"/>
                  </a:lnTo>
                  <a:lnTo>
                    <a:pt x="100787" y="575767"/>
                  </a:lnTo>
                  <a:lnTo>
                    <a:pt x="100787" y="0"/>
                  </a:lnTo>
                  <a:close/>
                </a:path>
                <a:path w="369570" h="575945">
                  <a:moveTo>
                    <a:pt x="239433" y="0"/>
                  </a:moveTo>
                  <a:lnTo>
                    <a:pt x="138658" y="0"/>
                  </a:lnTo>
                  <a:lnTo>
                    <a:pt x="138658" y="575767"/>
                  </a:lnTo>
                  <a:lnTo>
                    <a:pt x="239433" y="575767"/>
                  </a:lnTo>
                  <a:lnTo>
                    <a:pt x="239433" y="0"/>
                  </a:lnTo>
                  <a:close/>
                </a:path>
                <a:path w="369570" h="575945">
                  <a:moveTo>
                    <a:pt x="369430" y="0"/>
                  </a:moveTo>
                  <a:lnTo>
                    <a:pt x="268655" y="0"/>
                  </a:lnTo>
                  <a:lnTo>
                    <a:pt x="268655" y="575767"/>
                  </a:lnTo>
                  <a:lnTo>
                    <a:pt x="369430" y="575767"/>
                  </a:lnTo>
                  <a:lnTo>
                    <a:pt x="369430"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5" name="object 41">
              <a:extLst>
                <a:ext uri="{FF2B5EF4-FFF2-40B4-BE49-F238E27FC236}">
                  <a16:creationId xmlns:a16="http://schemas.microsoft.com/office/drawing/2014/main" id="{CADEA159-8B6F-0E7E-8AB7-6E6AF865FE8F}"/>
                </a:ext>
              </a:extLst>
            </p:cNvPr>
            <p:cNvSpPr/>
            <p:nvPr/>
          </p:nvSpPr>
          <p:spPr>
            <a:xfrm>
              <a:off x="8898158" y="5152745"/>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8" name="object 44">
              <a:extLst>
                <a:ext uri="{FF2B5EF4-FFF2-40B4-BE49-F238E27FC236}">
                  <a16:creationId xmlns:a16="http://schemas.microsoft.com/office/drawing/2014/main" id="{6C240213-6116-3EFC-A93C-1DF91BE47F8D}"/>
                </a:ext>
              </a:extLst>
            </p:cNvPr>
            <p:cNvSpPr/>
            <p:nvPr/>
          </p:nvSpPr>
          <p:spPr>
            <a:xfrm>
              <a:off x="9096146" y="5152745"/>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2" name="object 48">
              <a:extLst>
                <a:ext uri="{FF2B5EF4-FFF2-40B4-BE49-F238E27FC236}">
                  <a16:creationId xmlns:a16="http://schemas.microsoft.com/office/drawing/2014/main" id="{5B7B316D-CB25-3A7A-0B33-7950D5D8BB97}"/>
                </a:ext>
              </a:extLst>
            </p:cNvPr>
            <p:cNvSpPr/>
            <p:nvPr/>
          </p:nvSpPr>
          <p:spPr>
            <a:xfrm>
              <a:off x="9564055" y="5246380"/>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4" name="object 50">
              <a:extLst>
                <a:ext uri="{FF2B5EF4-FFF2-40B4-BE49-F238E27FC236}">
                  <a16:creationId xmlns:a16="http://schemas.microsoft.com/office/drawing/2014/main" id="{C9AB099D-2B15-2E3D-7F0E-9937F68E6292}"/>
                </a:ext>
              </a:extLst>
            </p:cNvPr>
            <p:cNvSpPr/>
            <p:nvPr/>
          </p:nvSpPr>
          <p:spPr>
            <a:xfrm>
              <a:off x="9699828" y="5246382"/>
              <a:ext cx="115417" cy="288639"/>
            </a:xfrm>
            <a:custGeom>
              <a:avLst/>
              <a:gdLst/>
              <a:ahLst/>
              <a:cxnLst/>
              <a:rect l="l" t="t" r="r" b="b"/>
              <a:pathLst>
                <a:path w="231140" h="434975">
                  <a:moveTo>
                    <a:pt x="100774" y="0"/>
                  </a:moveTo>
                  <a:lnTo>
                    <a:pt x="0" y="0"/>
                  </a:lnTo>
                  <a:lnTo>
                    <a:pt x="0" y="434670"/>
                  </a:lnTo>
                  <a:lnTo>
                    <a:pt x="100774" y="434670"/>
                  </a:lnTo>
                  <a:lnTo>
                    <a:pt x="100774" y="0"/>
                  </a:lnTo>
                  <a:close/>
                </a:path>
                <a:path w="231140" h="434975">
                  <a:moveTo>
                    <a:pt x="230771" y="0"/>
                  </a:moveTo>
                  <a:lnTo>
                    <a:pt x="129997" y="0"/>
                  </a:lnTo>
                  <a:lnTo>
                    <a:pt x="129997" y="434670"/>
                  </a:lnTo>
                  <a:lnTo>
                    <a:pt x="230771" y="434670"/>
                  </a:lnTo>
                  <a:lnTo>
                    <a:pt x="230771"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6" name="object 52">
              <a:extLst>
                <a:ext uri="{FF2B5EF4-FFF2-40B4-BE49-F238E27FC236}">
                  <a16:creationId xmlns:a16="http://schemas.microsoft.com/office/drawing/2014/main" id="{2B85AE95-682D-341F-3176-9DDCA97D632F}"/>
                </a:ext>
              </a:extLst>
            </p:cNvPr>
            <p:cNvSpPr/>
            <p:nvPr/>
          </p:nvSpPr>
          <p:spPr>
            <a:xfrm>
              <a:off x="9967053" y="5246380"/>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8" name="object 54">
              <a:extLst>
                <a:ext uri="{FF2B5EF4-FFF2-40B4-BE49-F238E27FC236}">
                  <a16:creationId xmlns:a16="http://schemas.microsoft.com/office/drawing/2014/main" id="{1D2DEF28-5D6A-BA94-AF1D-5AEA11B1544D}"/>
                </a:ext>
              </a:extLst>
            </p:cNvPr>
            <p:cNvSpPr/>
            <p:nvPr/>
          </p:nvSpPr>
          <p:spPr>
            <a:xfrm>
              <a:off x="10165041" y="5246380"/>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1" name="object 57">
              <a:extLst>
                <a:ext uri="{FF2B5EF4-FFF2-40B4-BE49-F238E27FC236}">
                  <a16:creationId xmlns:a16="http://schemas.microsoft.com/office/drawing/2014/main" id="{90DEB8A6-3A8E-A6E4-5C0B-758EC9C9C9FD}"/>
                </a:ext>
              </a:extLst>
            </p:cNvPr>
            <p:cNvSpPr/>
            <p:nvPr/>
          </p:nvSpPr>
          <p:spPr>
            <a:xfrm>
              <a:off x="10507879" y="5246382"/>
              <a:ext cx="115417" cy="288639"/>
            </a:xfrm>
            <a:custGeom>
              <a:avLst/>
              <a:gdLst/>
              <a:ahLst/>
              <a:cxnLst/>
              <a:rect l="l" t="t" r="r" b="b"/>
              <a:pathLst>
                <a:path w="231140" h="434975">
                  <a:moveTo>
                    <a:pt x="100787" y="0"/>
                  </a:moveTo>
                  <a:lnTo>
                    <a:pt x="0" y="0"/>
                  </a:lnTo>
                  <a:lnTo>
                    <a:pt x="0" y="434670"/>
                  </a:lnTo>
                  <a:lnTo>
                    <a:pt x="100787" y="434670"/>
                  </a:lnTo>
                  <a:lnTo>
                    <a:pt x="100787" y="0"/>
                  </a:lnTo>
                  <a:close/>
                </a:path>
                <a:path w="231140" h="434975">
                  <a:moveTo>
                    <a:pt x="230784" y="0"/>
                  </a:moveTo>
                  <a:lnTo>
                    <a:pt x="129997" y="0"/>
                  </a:lnTo>
                  <a:lnTo>
                    <a:pt x="129997" y="434670"/>
                  </a:lnTo>
                  <a:lnTo>
                    <a:pt x="230784" y="434670"/>
                  </a:lnTo>
                  <a:lnTo>
                    <a:pt x="230784"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3" name="object 59">
              <a:extLst>
                <a:ext uri="{FF2B5EF4-FFF2-40B4-BE49-F238E27FC236}">
                  <a16:creationId xmlns:a16="http://schemas.microsoft.com/office/drawing/2014/main" id="{C1F6B21F-794F-1029-6C66-27C275FA593F}"/>
                </a:ext>
              </a:extLst>
            </p:cNvPr>
            <p:cNvSpPr/>
            <p:nvPr/>
          </p:nvSpPr>
          <p:spPr>
            <a:xfrm>
              <a:off x="10906558" y="5246380"/>
              <a:ext cx="50415" cy="288639"/>
            </a:xfrm>
            <a:custGeom>
              <a:avLst/>
              <a:gdLst/>
              <a:ahLst/>
              <a:cxnLst/>
              <a:rect l="l" t="t" r="r" b="b"/>
              <a:pathLst>
                <a:path w="100965" h="434975">
                  <a:moveTo>
                    <a:pt x="100782" y="0"/>
                  </a:moveTo>
                  <a:lnTo>
                    <a:pt x="0" y="0"/>
                  </a:lnTo>
                  <a:lnTo>
                    <a:pt x="0" y="434667"/>
                  </a:lnTo>
                  <a:lnTo>
                    <a:pt x="100782" y="434667"/>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6" name="object 62">
              <a:extLst>
                <a:ext uri="{FF2B5EF4-FFF2-40B4-BE49-F238E27FC236}">
                  <a16:creationId xmlns:a16="http://schemas.microsoft.com/office/drawing/2014/main" id="{720AE5E7-9363-04A5-E9F1-DEBF9DF70097}"/>
                </a:ext>
              </a:extLst>
            </p:cNvPr>
            <p:cNvSpPr/>
            <p:nvPr/>
          </p:nvSpPr>
          <p:spPr>
            <a:xfrm>
              <a:off x="11173777" y="5376645"/>
              <a:ext cx="117002" cy="158435"/>
            </a:xfrm>
            <a:custGeom>
              <a:avLst/>
              <a:gdLst/>
              <a:ahLst/>
              <a:cxnLst/>
              <a:rect l="l" t="t" r="r" b="b"/>
              <a:pathLst>
                <a:path w="234315" h="238759">
                  <a:moveTo>
                    <a:pt x="100787" y="0"/>
                  </a:moveTo>
                  <a:lnTo>
                    <a:pt x="0" y="0"/>
                  </a:lnTo>
                  <a:lnTo>
                    <a:pt x="0" y="238366"/>
                  </a:lnTo>
                  <a:lnTo>
                    <a:pt x="100787" y="238366"/>
                  </a:lnTo>
                  <a:lnTo>
                    <a:pt x="100787" y="0"/>
                  </a:lnTo>
                  <a:close/>
                </a:path>
                <a:path w="234315" h="238759">
                  <a:moveTo>
                    <a:pt x="234035" y="0"/>
                  </a:moveTo>
                  <a:lnTo>
                    <a:pt x="133261" y="0"/>
                  </a:lnTo>
                  <a:lnTo>
                    <a:pt x="133261" y="238366"/>
                  </a:lnTo>
                  <a:lnTo>
                    <a:pt x="234035" y="238366"/>
                  </a:lnTo>
                  <a:lnTo>
                    <a:pt x="234035"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grpSp>
      <p:grpSp>
        <p:nvGrpSpPr>
          <p:cNvPr id="140" name="Group 139">
            <a:extLst>
              <a:ext uri="{FF2B5EF4-FFF2-40B4-BE49-F238E27FC236}">
                <a16:creationId xmlns:a16="http://schemas.microsoft.com/office/drawing/2014/main" id="{E0ABE294-D070-E99C-9751-C01279D0F7FA}"/>
              </a:ext>
            </a:extLst>
          </p:cNvPr>
          <p:cNvGrpSpPr/>
          <p:nvPr/>
        </p:nvGrpSpPr>
        <p:grpSpPr>
          <a:xfrm>
            <a:off x="8963070" y="5337247"/>
            <a:ext cx="2528483" cy="382335"/>
            <a:chOff x="8963070" y="5152745"/>
            <a:chExt cx="2528483" cy="382335"/>
          </a:xfrm>
          <a:solidFill>
            <a:srgbClr val="AD2A2A"/>
          </a:solidFill>
        </p:grpSpPr>
        <p:sp>
          <p:nvSpPr>
            <p:cNvPr id="46" name="object 42">
              <a:extLst>
                <a:ext uri="{FF2B5EF4-FFF2-40B4-BE49-F238E27FC236}">
                  <a16:creationId xmlns:a16="http://schemas.microsoft.com/office/drawing/2014/main" id="{9CF96E55-3EFD-8D28-8279-2E0C2D24AFA4}"/>
                </a:ext>
              </a:extLst>
            </p:cNvPr>
            <p:cNvSpPr/>
            <p:nvPr/>
          </p:nvSpPr>
          <p:spPr>
            <a:xfrm>
              <a:off x="8963070" y="5152745"/>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49" name="object 45">
              <a:extLst>
                <a:ext uri="{FF2B5EF4-FFF2-40B4-BE49-F238E27FC236}">
                  <a16:creationId xmlns:a16="http://schemas.microsoft.com/office/drawing/2014/main" id="{2B3F2976-FDCD-9D5C-4FA6-4941987381BA}"/>
                </a:ext>
              </a:extLst>
            </p:cNvPr>
            <p:cNvSpPr/>
            <p:nvPr/>
          </p:nvSpPr>
          <p:spPr>
            <a:xfrm>
              <a:off x="9165382" y="5152745"/>
              <a:ext cx="50415" cy="382184"/>
            </a:xfrm>
            <a:custGeom>
              <a:avLst/>
              <a:gdLst/>
              <a:ahLst/>
              <a:cxnLst/>
              <a:rect l="l" t="t" r="r" b="b"/>
              <a:pathLst>
                <a:path w="100965" h="575945">
                  <a:moveTo>
                    <a:pt x="100782" y="0"/>
                  </a:moveTo>
                  <a:lnTo>
                    <a:pt x="0" y="0"/>
                  </a:lnTo>
                  <a:lnTo>
                    <a:pt x="0" y="575773"/>
                  </a:lnTo>
                  <a:lnTo>
                    <a:pt x="100782" y="575773"/>
                  </a:lnTo>
                  <a:lnTo>
                    <a:pt x="10078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1" name="object 47">
              <a:extLst>
                <a:ext uri="{FF2B5EF4-FFF2-40B4-BE49-F238E27FC236}">
                  <a16:creationId xmlns:a16="http://schemas.microsoft.com/office/drawing/2014/main" id="{696EB805-C9FA-1A7C-CE69-186DDE859BD9}"/>
                </a:ext>
              </a:extLst>
            </p:cNvPr>
            <p:cNvSpPr/>
            <p:nvPr/>
          </p:nvSpPr>
          <p:spPr>
            <a:xfrm>
              <a:off x="9432605" y="5246382"/>
              <a:ext cx="115417" cy="288639"/>
            </a:xfrm>
            <a:custGeom>
              <a:avLst/>
              <a:gdLst/>
              <a:ahLst/>
              <a:cxnLst/>
              <a:rect l="l" t="t" r="r" b="b"/>
              <a:pathLst>
                <a:path w="231140" h="434975">
                  <a:moveTo>
                    <a:pt x="100774" y="0"/>
                  </a:moveTo>
                  <a:lnTo>
                    <a:pt x="0" y="0"/>
                  </a:lnTo>
                  <a:lnTo>
                    <a:pt x="0" y="434670"/>
                  </a:lnTo>
                  <a:lnTo>
                    <a:pt x="100774" y="434670"/>
                  </a:lnTo>
                  <a:lnTo>
                    <a:pt x="100774" y="0"/>
                  </a:lnTo>
                  <a:close/>
                </a:path>
                <a:path w="231140" h="434975">
                  <a:moveTo>
                    <a:pt x="230771" y="0"/>
                  </a:moveTo>
                  <a:lnTo>
                    <a:pt x="129984" y="0"/>
                  </a:lnTo>
                  <a:lnTo>
                    <a:pt x="129984" y="434670"/>
                  </a:lnTo>
                  <a:lnTo>
                    <a:pt x="230771" y="434670"/>
                  </a:lnTo>
                  <a:lnTo>
                    <a:pt x="230771"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5" name="object 51">
              <a:extLst>
                <a:ext uri="{FF2B5EF4-FFF2-40B4-BE49-F238E27FC236}">
                  <a16:creationId xmlns:a16="http://schemas.microsoft.com/office/drawing/2014/main" id="{7CB04A20-6215-D438-DC0F-ED4C420CEA50}"/>
                </a:ext>
              </a:extLst>
            </p:cNvPr>
            <p:cNvSpPr/>
            <p:nvPr/>
          </p:nvSpPr>
          <p:spPr>
            <a:xfrm>
              <a:off x="9831276" y="5246382"/>
              <a:ext cx="117002" cy="288639"/>
            </a:xfrm>
            <a:custGeom>
              <a:avLst/>
              <a:gdLst/>
              <a:ahLst/>
              <a:cxnLst/>
              <a:rect l="l" t="t" r="r" b="b"/>
              <a:pathLst>
                <a:path w="234315" h="434975">
                  <a:moveTo>
                    <a:pt x="100787" y="0"/>
                  </a:moveTo>
                  <a:lnTo>
                    <a:pt x="0" y="0"/>
                  </a:lnTo>
                  <a:lnTo>
                    <a:pt x="0" y="434670"/>
                  </a:lnTo>
                  <a:lnTo>
                    <a:pt x="100787" y="434670"/>
                  </a:lnTo>
                  <a:lnTo>
                    <a:pt x="100787" y="0"/>
                  </a:lnTo>
                  <a:close/>
                </a:path>
                <a:path w="234315" h="434975">
                  <a:moveTo>
                    <a:pt x="234035" y="0"/>
                  </a:moveTo>
                  <a:lnTo>
                    <a:pt x="133248" y="0"/>
                  </a:lnTo>
                  <a:lnTo>
                    <a:pt x="133248" y="434670"/>
                  </a:lnTo>
                  <a:lnTo>
                    <a:pt x="234035" y="434670"/>
                  </a:lnTo>
                  <a:lnTo>
                    <a:pt x="234035"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7" name="object 53">
              <a:extLst>
                <a:ext uri="{FF2B5EF4-FFF2-40B4-BE49-F238E27FC236}">
                  <a16:creationId xmlns:a16="http://schemas.microsoft.com/office/drawing/2014/main" id="{79362603-610C-03A9-FD68-80CAC85D0714}"/>
                </a:ext>
              </a:extLst>
            </p:cNvPr>
            <p:cNvSpPr/>
            <p:nvPr/>
          </p:nvSpPr>
          <p:spPr>
            <a:xfrm>
              <a:off x="10031962" y="5246382"/>
              <a:ext cx="117002" cy="288639"/>
            </a:xfrm>
            <a:custGeom>
              <a:avLst/>
              <a:gdLst/>
              <a:ahLst/>
              <a:cxnLst/>
              <a:rect l="l" t="t" r="r" b="b"/>
              <a:pathLst>
                <a:path w="234315" h="434975">
                  <a:moveTo>
                    <a:pt x="100787" y="0"/>
                  </a:moveTo>
                  <a:lnTo>
                    <a:pt x="0" y="0"/>
                  </a:lnTo>
                  <a:lnTo>
                    <a:pt x="0" y="434670"/>
                  </a:lnTo>
                  <a:lnTo>
                    <a:pt x="100787" y="434670"/>
                  </a:lnTo>
                  <a:lnTo>
                    <a:pt x="100787" y="0"/>
                  </a:lnTo>
                  <a:close/>
                </a:path>
                <a:path w="234315" h="434975">
                  <a:moveTo>
                    <a:pt x="234035" y="0"/>
                  </a:moveTo>
                  <a:lnTo>
                    <a:pt x="133248" y="0"/>
                  </a:lnTo>
                  <a:lnTo>
                    <a:pt x="133248" y="434670"/>
                  </a:lnTo>
                  <a:lnTo>
                    <a:pt x="234035" y="434670"/>
                  </a:lnTo>
                  <a:lnTo>
                    <a:pt x="234035"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59" name="object 55">
              <a:extLst>
                <a:ext uri="{FF2B5EF4-FFF2-40B4-BE49-F238E27FC236}">
                  <a16:creationId xmlns:a16="http://schemas.microsoft.com/office/drawing/2014/main" id="{1538037C-EAD4-C3A2-F332-1FC779F79E70}"/>
                </a:ext>
              </a:extLst>
            </p:cNvPr>
            <p:cNvSpPr/>
            <p:nvPr/>
          </p:nvSpPr>
          <p:spPr>
            <a:xfrm>
              <a:off x="10234272" y="5246382"/>
              <a:ext cx="182003" cy="288639"/>
            </a:xfrm>
            <a:custGeom>
              <a:avLst/>
              <a:gdLst/>
              <a:ahLst/>
              <a:cxnLst/>
              <a:rect l="l" t="t" r="r" b="b"/>
              <a:pathLst>
                <a:path w="364490" h="434975">
                  <a:moveTo>
                    <a:pt x="100787" y="0"/>
                  </a:moveTo>
                  <a:lnTo>
                    <a:pt x="0" y="0"/>
                  </a:lnTo>
                  <a:lnTo>
                    <a:pt x="0" y="434670"/>
                  </a:lnTo>
                  <a:lnTo>
                    <a:pt x="100787" y="434670"/>
                  </a:lnTo>
                  <a:lnTo>
                    <a:pt x="100787" y="0"/>
                  </a:lnTo>
                  <a:close/>
                </a:path>
                <a:path w="364490" h="434975">
                  <a:moveTo>
                    <a:pt x="230784" y="0"/>
                  </a:moveTo>
                  <a:lnTo>
                    <a:pt x="129997" y="0"/>
                  </a:lnTo>
                  <a:lnTo>
                    <a:pt x="129997" y="434670"/>
                  </a:lnTo>
                  <a:lnTo>
                    <a:pt x="230784" y="434670"/>
                  </a:lnTo>
                  <a:lnTo>
                    <a:pt x="230784" y="0"/>
                  </a:lnTo>
                  <a:close/>
                </a:path>
                <a:path w="364490" h="434975">
                  <a:moveTo>
                    <a:pt x="364032" y="0"/>
                  </a:moveTo>
                  <a:lnTo>
                    <a:pt x="263258" y="0"/>
                  </a:lnTo>
                  <a:lnTo>
                    <a:pt x="263258" y="434670"/>
                  </a:lnTo>
                  <a:lnTo>
                    <a:pt x="364032" y="434670"/>
                  </a:lnTo>
                  <a:lnTo>
                    <a:pt x="36403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2" name="object 58">
              <a:extLst>
                <a:ext uri="{FF2B5EF4-FFF2-40B4-BE49-F238E27FC236}">
                  <a16:creationId xmlns:a16="http://schemas.microsoft.com/office/drawing/2014/main" id="{4E44089B-CD9C-4849-370F-BB90A5263E83}"/>
                </a:ext>
              </a:extLst>
            </p:cNvPr>
            <p:cNvSpPr/>
            <p:nvPr/>
          </p:nvSpPr>
          <p:spPr>
            <a:xfrm>
              <a:off x="10639333" y="5246382"/>
              <a:ext cx="251127" cy="288639"/>
            </a:xfrm>
            <a:custGeom>
              <a:avLst/>
              <a:gdLst/>
              <a:ahLst/>
              <a:cxnLst/>
              <a:rect l="l" t="t" r="r" b="b"/>
              <a:pathLst>
                <a:path w="502919" h="434975">
                  <a:moveTo>
                    <a:pt x="100774" y="0"/>
                  </a:moveTo>
                  <a:lnTo>
                    <a:pt x="0" y="0"/>
                  </a:lnTo>
                  <a:lnTo>
                    <a:pt x="0" y="434670"/>
                  </a:lnTo>
                  <a:lnTo>
                    <a:pt x="100774" y="434670"/>
                  </a:lnTo>
                  <a:lnTo>
                    <a:pt x="100774" y="0"/>
                  </a:lnTo>
                  <a:close/>
                </a:path>
                <a:path w="502919" h="434975">
                  <a:moveTo>
                    <a:pt x="234035" y="0"/>
                  </a:moveTo>
                  <a:lnTo>
                    <a:pt x="133248" y="0"/>
                  </a:lnTo>
                  <a:lnTo>
                    <a:pt x="133248" y="434670"/>
                  </a:lnTo>
                  <a:lnTo>
                    <a:pt x="234035" y="434670"/>
                  </a:lnTo>
                  <a:lnTo>
                    <a:pt x="234035" y="0"/>
                  </a:lnTo>
                  <a:close/>
                </a:path>
                <a:path w="502919" h="434975">
                  <a:moveTo>
                    <a:pt x="372681" y="0"/>
                  </a:moveTo>
                  <a:lnTo>
                    <a:pt x="271907" y="0"/>
                  </a:lnTo>
                  <a:lnTo>
                    <a:pt x="271907" y="434670"/>
                  </a:lnTo>
                  <a:lnTo>
                    <a:pt x="372681" y="434670"/>
                  </a:lnTo>
                  <a:lnTo>
                    <a:pt x="372681" y="0"/>
                  </a:lnTo>
                  <a:close/>
                </a:path>
                <a:path w="502919" h="434975">
                  <a:moveTo>
                    <a:pt x="502678" y="0"/>
                  </a:moveTo>
                  <a:lnTo>
                    <a:pt x="401904" y="0"/>
                  </a:lnTo>
                  <a:lnTo>
                    <a:pt x="401904" y="434670"/>
                  </a:lnTo>
                  <a:lnTo>
                    <a:pt x="502678" y="434670"/>
                  </a:lnTo>
                  <a:lnTo>
                    <a:pt x="502678"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5" name="object 61">
              <a:extLst>
                <a:ext uri="{FF2B5EF4-FFF2-40B4-BE49-F238E27FC236}">
                  <a16:creationId xmlns:a16="http://schemas.microsoft.com/office/drawing/2014/main" id="{8BB85E90-EBC0-6DEE-B033-D957FF546686}"/>
                </a:ext>
              </a:extLst>
            </p:cNvPr>
            <p:cNvSpPr/>
            <p:nvPr/>
          </p:nvSpPr>
          <p:spPr>
            <a:xfrm>
              <a:off x="11042328" y="5376645"/>
              <a:ext cx="115417" cy="158435"/>
            </a:xfrm>
            <a:custGeom>
              <a:avLst/>
              <a:gdLst/>
              <a:ahLst/>
              <a:cxnLst/>
              <a:rect l="l" t="t" r="r" b="b"/>
              <a:pathLst>
                <a:path w="231140" h="238759">
                  <a:moveTo>
                    <a:pt x="100787" y="0"/>
                  </a:moveTo>
                  <a:lnTo>
                    <a:pt x="0" y="0"/>
                  </a:lnTo>
                  <a:lnTo>
                    <a:pt x="0" y="238366"/>
                  </a:lnTo>
                  <a:lnTo>
                    <a:pt x="100787" y="238366"/>
                  </a:lnTo>
                  <a:lnTo>
                    <a:pt x="100787" y="0"/>
                  </a:lnTo>
                  <a:close/>
                </a:path>
                <a:path w="231140" h="238759">
                  <a:moveTo>
                    <a:pt x="230784" y="0"/>
                  </a:moveTo>
                  <a:lnTo>
                    <a:pt x="129997" y="0"/>
                  </a:lnTo>
                  <a:lnTo>
                    <a:pt x="129997" y="238366"/>
                  </a:lnTo>
                  <a:lnTo>
                    <a:pt x="230784" y="238366"/>
                  </a:lnTo>
                  <a:lnTo>
                    <a:pt x="230784"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67" name="object 63">
              <a:extLst>
                <a:ext uri="{FF2B5EF4-FFF2-40B4-BE49-F238E27FC236}">
                  <a16:creationId xmlns:a16="http://schemas.microsoft.com/office/drawing/2014/main" id="{DF186170-6980-B6E6-9DBC-3AF2A545C1D2}"/>
                </a:ext>
              </a:extLst>
            </p:cNvPr>
            <p:cNvSpPr/>
            <p:nvPr/>
          </p:nvSpPr>
          <p:spPr>
            <a:xfrm>
              <a:off x="11309550" y="5376645"/>
              <a:ext cx="182003" cy="158435"/>
            </a:xfrm>
            <a:custGeom>
              <a:avLst/>
              <a:gdLst/>
              <a:ahLst/>
              <a:cxnLst/>
              <a:rect l="l" t="t" r="r" b="b"/>
              <a:pathLst>
                <a:path w="364490" h="238759">
                  <a:moveTo>
                    <a:pt x="100787" y="0"/>
                  </a:moveTo>
                  <a:lnTo>
                    <a:pt x="0" y="0"/>
                  </a:lnTo>
                  <a:lnTo>
                    <a:pt x="0" y="238366"/>
                  </a:lnTo>
                  <a:lnTo>
                    <a:pt x="100787" y="238366"/>
                  </a:lnTo>
                  <a:lnTo>
                    <a:pt x="100787" y="0"/>
                  </a:lnTo>
                  <a:close/>
                </a:path>
                <a:path w="364490" h="238759">
                  <a:moveTo>
                    <a:pt x="230784" y="0"/>
                  </a:moveTo>
                  <a:lnTo>
                    <a:pt x="129997" y="0"/>
                  </a:lnTo>
                  <a:lnTo>
                    <a:pt x="129997" y="238366"/>
                  </a:lnTo>
                  <a:lnTo>
                    <a:pt x="230784" y="238366"/>
                  </a:lnTo>
                  <a:lnTo>
                    <a:pt x="230784" y="0"/>
                  </a:lnTo>
                  <a:close/>
                </a:path>
                <a:path w="364490" h="238759">
                  <a:moveTo>
                    <a:pt x="364032" y="0"/>
                  </a:moveTo>
                  <a:lnTo>
                    <a:pt x="263258" y="0"/>
                  </a:lnTo>
                  <a:lnTo>
                    <a:pt x="263258" y="238366"/>
                  </a:lnTo>
                  <a:lnTo>
                    <a:pt x="364032" y="238366"/>
                  </a:lnTo>
                  <a:lnTo>
                    <a:pt x="364032" y="0"/>
                  </a:lnTo>
                  <a:close/>
                </a:path>
              </a:pathLst>
            </a:custGeom>
            <a:grp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grpSp>
      <p:sp>
        <p:nvSpPr>
          <p:cNvPr id="68" name="object 64">
            <a:extLst>
              <a:ext uri="{FF2B5EF4-FFF2-40B4-BE49-F238E27FC236}">
                <a16:creationId xmlns:a16="http://schemas.microsoft.com/office/drawing/2014/main" id="{79DD5996-EDA5-61AE-41EB-6DE0D86B0BA2}"/>
              </a:ext>
            </a:extLst>
          </p:cNvPr>
          <p:cNvSpPr/>
          <p:nvPr/>
        </p:nvSpPr>
        <p:spPr>
          <a:xfrm>
            <a:off x="8283155" y="4086975"/>
            <a:ext cx="49781" cy="1630706"/>
          </a:xfrm>
          <a:custGeom>
            <a:avLst/>
            <a:gdLst/>
            <a:ahLst/>
            <a:cxnLst/>
            <a:rect l="l" t="t" r="r" b="b"/>
            <a:pathLst>
              <a:path w="99695" h="2457450">
                <a:moveTo>
                  <a:pt x="99630" y="0"/>
                </a:moveTo>
                <a:lnTo>
                  <a:pt x="0" y="0"/>
                </a:lnTo>
                <a:lnTo>
                  <a:pt x="0" y="2457118"/>
                </a:lnTo>
                <a:lnTo>
                  <a:pt x="99630" y="2457118"/>
                </a:lnTo>
                <a:lnTo>
                  <a:pt x="99630" y="0"/>
                </a:lnTo>
                <a:close/>
              </a:path>
            </a:pathLst>
          </a:custGeom>
          <a:solidFill>
            <a:schemeClr val="bg2"/>
          </a:solidFill>
        </p:spPr>
        <p:txBody>
          <a:bodyPr wrap="square" lIns="0" tIns="0" rIns="0" bIns="0" rtlCol="0"/>
          <a:lstStyle/>
          <a:p>
            <a:pPr marL="0" marR="0" lvl="0" indent="0" defTabSz="554492"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e Light" panose="020B0303030202060203" pitchFamily="34" charset="0"/>
              <a:ea typeface="+mn-ea"/>
              <a:cs typeface="+mn-cs"/>
            </a:endParaRPr>
          </a:p>
        </p:txBody>
      </p:sp>
      <p:sp>
        <p:nvSpPr>
          <p:cNvPr id="72" name="object 67">
            <a:extLst>
              <a:ext uri="{FF2B5EF4-FFF2-40B4-BE49-F238E27FC236}">
                <a16:creationId xmlns:a16="http://schemas.microsoft.com/office/drawing/2014/main" id="{0D2D8236-E34A-4C98-E4D3-2BA678134073}"/>
              </a:ext>
            </a:extLst>
          </p:cNvPr>
          <p:cNvSpPr txBox="1"/>
          <p:nvPr/>
        </p:nvSpPr>
        <p:spPr>
          <a:xfrm>
            <a:off x="9062419" y="4908762"/>
            <a:ext cx="1737632" cy="193608"/>
          </a:xfrm>
          <a:prstGeom prst="rect">
            <a:avLst/>
          </a:prstGeom>
        </p:spPr>
        <p:txBody>
          <a:bodyPr vert="horz" wrap="square" lIns="0" tIns="8856" rIns="0" bIns="0" rtlCol="0">
            <a:spAutoFit/>
          </a:bodyPr>
          <a:lstStyle/>
          <a:p>
            <a:pPr marL="7701" marR="0" lvl="0" indent="0" algn="ctr" defTabSz="554492" eaLnBrk="1" fontAlgn="auto" latinLnBrk="0" hangingPunct="1">
              <a:lnSpc>
                <a:spcPct val="100000"/>
              </a:lnSpc>
              <a:spcBef>
                <a:spcPts val="67"/>
              </a:spcBef>
              <a:spcAft>
                <a:spcPts val="0"/>
              </a:spcAft>
              <a:buClrTx/>
              <a:buSzTx/>
              <a:buFontTx/>
              <a:buNone/>
              <a:tabLst/>
              <a:defRPr/>
            </a:pPr>
            <a:r>
              <a:rPr kumimoji="0" sz="1200" b="0" i="0" u="none" strike="noStrike" kern="0" cap="none" spc="-6" normalizeH="0" baseline="0" noProof="0" dirty="0">
                <a:ln>
                  <a:noFill/>
                </a:ln>
                <a:solidFill>
                  <a:srgbClr val="435254"/>
                </a:solidFill>
                <a:effectLst/>
                <a:uLnTx/>
                <a:uFillTx/>
                <a:latin typeface="Calibre"/>
                <a:ea typeface="+mn-ea"/>
                <a:cs typeface="+mn-cs"/>
              </a:rPr>
              <a:t>LOW PERFORMING ASSETS</a:t>
            </a:r>
          </a:p>
        </p:txBody>
      </p:sp>
      <p:sp>
        <p:nvSpPr>
          <p:cNvPr id="73" name="object 68">
            <a:extLst>
              <a:ext uri="{FF2B5EF4-FFF2-40B4-BE49-F238E27FC236}">
                <a16:creationId xmlns:a16="http://schemas.microsoft.com/office/drawing/2014/main" id="{AA64F82B-74E2-854A-E547-B38BDC637E8B}"/>
              </a:ext>
            </a:extLst>
          </p:cNvPr>
          <p:cNvSpPr txBox="1"/>
          <p:nvPr/>
        </p:nvSpPr>
        <p:spPr>
          <a:xfrm>
            <a:off x="8956247" y="5905896"/>
            <a:ext cx="1800654" cy="193608"/>
          </a:xfrm>
          <a:prstGeom prst="rect">
            <a:avLst/>
          </a:prstGeom>
        </p:spPr>
        <p:txBody>
          <a:bodyPr vert="horz" wrap="square" lIns="0" tIns="8856" rIns="0" bIns="0" rtlCol="0">
            <a:spAutoFit/>
          </a:bodyPr>
          <a:lstStyle/>
          <a:p>
            <a:pPr marL="7701" marR="0" lvl="0" indent="0" algn="ctr" defTabSz="554492" eaLnBrk="1" fontAlgn="auto" latinLnBrk="0" hangingPunct="1">
              <a:lnSpc>
                <a:spcPct val="100000"/>
              </a:lnSpc>
              <a:spcBef>
                <a:spcPts val="67"/>
              </a:spcBef>
              <a:spcAft>
                <a:spcPts val="0"/>
              </a:spcAft>
              <a:buClrTx/>
              <a:buSzTx/>
              <a:buFontTx/>
              <a:buNone/>
              <a:tabLst/>
              <a:defRPr/>
            </a:pPr>
            <a:r>
              <a:rPr kumimoji="0" sz="1200" b="0" i="0" u="none" strike="noStrike" kern="0" cap="none" spc="-6" normalizeH="0" baseline="0" noProof="0" dirty="0">
                <a:ln>
                  <a:noFill/>
                </a:ln>
                <a:solidFill>
                  <a:srgbClr val="435254"/>
                </a:solidFill>
                <a:effectLst/>
                <a:uLnTx/>
                <a:uFillTx/>
                <a:latin typeface="Calibre"/>
                <a:ea typeface="+mn-ea"/>
                <a:cs typeface="+mn-cs"/>
              </a:rPr>
              <a:t>MANAGEMENT INTENSITY</a:t>
            </a:r>
          </a:p>
        </p:txBody>
      </p:sp>
      <p:sp>
        <p:nvSpPr>
          <p:cNvPr id="74" name="object 69">
            <a:extLst>
              <a:ext uri="{FF2B5EF4-FFF2-40B4-BE49-F238E27FC236}">
                <a16:creationId xmlns:a16="http://schemas.microsoft.com/office/drawing/2014/main" id="{E808719E-C519-4B6C-14EE-A7BBBB6FFF9D}"/>
              </a:ext>
            </a:extLst>
          </p:cNvPr>
          <p:cNvSpPr txBox="1"/>
          <p:nvPr/>
        </p:nvSpPr>
        <p:spPr>
          <a:xfrm>
            <a:off x="7677681" y="3972320"/>
            <a:ext cx="166712" cy="534720"/>
          </a:xfrm>
          <a:prstGeom prst="rect">
            <a:avLst/>
          </a:prstGeom>
        </p:spPr>
        <p:txBody>
          <a:bodyPr vert="vert270" wrap="square" lIns="0" tIns="0" rIns="0" bIns="0" rtlCol="0">
            <a:spAutoFit/>
          </a:bodyPr>
          <a:lstStyle/>
          <a:p>
            <a:pPr marL="7701" marR="0" lvl="0" indent="0" defTabSz="554492" eaLnBrk="1" fontAlgn="auto" latinLnBrk="0" hangingPunct="1">
              <a:lnSpc>
                <a:spcPts val="1264"/>
              </a:lnSpc>
              <a:spcBef>
                <a:spcPts val="0"/>
              </a:spcBef>
              <a:spcAft>
                <a:spcPts val="0"/>
              </a:spcAft>
              <a:buClrTx/>
              <a:buSzTx/>
              <a:buFontTx/>
              <a:buNone/>
              <a:tabLst/>
              <a:defRPr/>
            </a:pPr>
            <a:r>
              <a:rPr kumimoji="0" sz="1200" b="0" i="0" u="none" strike="noStrike" kern="0" cap="none" spc="-12" normalizeH="0" baseline="0" noProof="0" dirty="0">
                <a:ln>
                  <a:noFill/>
                </a:ln>
                <a:solidFill>
                  <a:srgbClr val="435254"/>
                </a:solidFill>
                <a:effectLst/>
                <a:uLnTx/>
                <a:uFillTx/>
                <a:latin typeface="Calibre"/>
                <a:ea typeface="+mn-ea"/>
                <a:cs typeface="+mn-cs"/>
              </a:rPr>
              <a:t>INCOME</a:t>
            </a:r>
          </a:p>
        </p:txBody>
      </p:sp>
      <p:sp>
        <p:nvSpPr>
          <p:cNvPr id="75" name="object 70">
            <a:extLst>
              <a:ext uri="{FF2B5EF4-FFF2-40B4-BE49-F238E27FC236}">
                <a16:creationId xmlns:a16="http://schemas.microsoft.com/office/drawing/2014/main" id="{8166D8DD-D420-8B9F-6DCF-2F56DCEC5C7C}"/>
              </a:ext>
            </a:extLst>
          </p:cNvPr>
          <p:cNvSpPr txBox="1"/>
          <p:nvPr/>
        </p:nvSpPr>
        <p:spPr>
          <a:xfrm>
            <a:off x="7488182" y="2284815"/>
            <a:ext cx="1399344" cy="332272"/>
          </a:xfrm>
          <a:prstGeom prst="rect">
            <a:avLst/>
          </a:prstGeom>
        </p:spPr>
        <p:txBody>
          <a:bodyPr vert="horz" wrap="square" lIns="0" tIns="24259" rIns="0" bIns="0" rtlCol="0">
            <a:spAutoFit/>
          </a:bodyPr>
          <a:lstStyle/>
          <a:p>
            <a:pPr marL="7701" marR="3081" lvl="0" indent="-385" algn="ctr" defTabSz="554492" eaLnBrk="1" fontAlgn="auto" latinLnBrk="0" hangingPunct="1">
              <a:lnSpc>
                <a:spcPts val="1213"/>
              </a:lnSpc>
              <a:spcBef>
                <a:spcPts val="67"/>
              </a:spcBef>
              <a:spcAft>
                <a:spcPts val="0"/>
              </a:spcAft>
              <a:buClrTx/>
              <a:buSzTx/>
              <a:buFontTx/>
              <a:buNone/>
              <a:tabLst/>
              <a:defRPr/>
            </a:pPr>
            <a:r>
              <a:rPr kumimoji="0" sz="1200" b="0" i="0" u="none" strike="noStrike" kern="0" cap="none" spc="-6" normalizeH="0" baseline="0" noProof="0" dirty="0">
                <a:ln>
                  <a:noFill/>
                </a:ln>
                <a:solidFill>
                  <a:srgbClr val="435254"/>
                </a:solidFill>
                <a:effectLst/>
                <a:uLnTx/>
                <a:uFillTx/>
                <a:latin typeface="Calibre"/>
                <a:ea typeface="+mn-ea"/>
                <a:cs typeface="+mn-cs"/>
              </a:rPr>
              <a:t>TOP PERFORMING</a:t>
            </a:r>
            <a:r>
              <a:rPr kumimoji="0" lang="en-GB" sz="1200" b="0" i="0" u="none" strike="noStrike" kern="0" cap="none" spc="-6" normalizeH="0" baseline="0" noProof="0" dirty="0">
                <a:ln>
                  <a:noFill/>
                </a:ln>
                <a:solidFill>
                  <a:srgbClr val="435254"/>
                </a:solidFill>
                <a:effectLst/>
                <a:uLnTx/>
                <a:uFillTx/>
                <a:latin typeface="Calibre"/>
                <a:ea typeface="+mn-ea"/>
                <a:cs typeface="+mn-cs"/>
              </a:rPr>
              <a:t> </a:t>
            </a:r>
            <a:r>
              <a:rPr kumimoji="0" sz="1200" b="0" i="0" u="none" strike="noStrike" kern="0" cap="none" spc="-6" normalizeH="0" baseline="0" noProof="0" dirty="0">
                <a:ln>
                  <a:noFill/>
                </a:ln>
                <a:solidFill>
                  <a:srgbClr val="435254"/>
                </a:solidFill>
                <a:effectLst/>
                <a:uLnTx/>
                <a:uFillTx/>
                <a:latin typeface="Calibre"/>
                <a:ea typeface="+mn-ea"/>
                <a:cs typeface="+mn-cs"/>
              </a:rPr>
              <a:t>ASSETS</a:t>
            </a:r>
          </a:p>
        </p:txBody>
      </p:sp>
      <p:cxnSp>
        <p:nvCxnSpPr>
          <p:cNvPr id="78" name="Straight Arrow Connector 77">
            <a:extLst>
              <a:ext uri="{FF2B5EF4-FFF2-40B4-BE49-F238E27FC236}">
                <a16:creationId xmlns:a16="http://schemas.microsoft.com/office/drawing/2014/main" id="{F6FA6DE6-F464-C108-2495-2C1C24CA9CFF}"/>
              </a:ext>
            </a:extLst>
          </p:cNvPr>
          <p:cNvCxnSpPr>
            <a:cxnSpLocks/>
          </p:cNvCxnSpPr>
          <p:nvPr/>
        </p:nvCxnSpPr>
        <p:spPr>
          <a:xfrm>
            <a:off x="3786188" y="5845750"/>
            <a:ext cx="3719512" cy="0"/>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407BA6F-3175-8F58-5694-412EB51CC035}"/>
              </a:ext>
            </a:extLst>
          </p:cNvPr>
          <p:cNvCxnSpPr>
            <a:cxnSpLocks/>
          </p:cNvCxnSpPr>
          <p:nvPr/>
        </p:nvCxnSpPr>
        <p:spPr>
          <a:xfrm flipV="1">
            <a:off x="3787552" y="2629864"/>
            <a:ext cx="0" cy="3219632"/>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0B1AD11-BFAF-3506-B30D-566096809685}"/>
              </a:ext>
            </a:extLst>
          </p:cNvPr>
          <p:cNvCxnSpPr>
            <a:cxnSpLocks/>
          </p:cNvCxnSpPr>
          <p:nvPr/>
        </p:nvCxnSpPr>
        <p:spPr>
          <a:xfrm flipV="1">
            <a:off x="7887964" y="2629864"/>
            <a:ext cx="0" cy="3219632"/>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3B9C45B-1372-BE91-1AEE-99A59F2FD10A}"/>
              </a:ext>
            </a:extLst>
          </p:cNvPr>
          <p:cNvCxnSpPr>
            <a:cxnSpLocks/>
          </p:cNvCxnSpPr>
          <p:nvPr/>
        </p:nvCxnSpPr>
        <p:spPr>
          <a:xfrm>
            <a:off x="7886700" y="5845750"/>
            <a:ext cx="3782008" cy="0"/>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CFC3A30-E7BB-7951-5B43-887FF480A350}"/>
              </a:ext>
            </a:extLst>
          </p:cNvPr>
          <p:cNvCxnSpPr>
            <a:cxnSpLocks/>
          </p:cNvCxnSpPr>
          <p:nvPr/>
        </p:nvCxnSpPr>
        <p:spPr>
          <a:xfrm>
            <a:off x="8384845" y="5163682"/>
            <a:ext cx="3092780" cy="0"/>
          </a:xfrm>
          <a:prstGeom prst="straightConnector1">
            <a:avLst/>
          </a:prstGeom>
          <a:ln w="1270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F1F0BA63-96DD-0469-4DEA-2F0E17CA5DF5}"/>
              </a:ext>
            </a:extLst>
          </p:cNvPr>
          <p:cNvCxnSpPr>
            <a:cxnSpLocks/>
          </p:cNvCxnSpPr>
          <p:nvPr/>
        </p:nvCxnSpPr>
        <p:spPr>
          <a:xfrm>
            <a:off x="8001632" y="3264979"/>
            <a:ext cx="387988" cy="0"/>
          </a:xfrm>
          <a:prstGeom prst="straightConnector1">
            <a:avLst/>
          </a:prstGeom>
          <a:ln w="1270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9CA3034-5DD9-9409-F394-A59C2B1CC728}"/>
              </a:ext>
            </a:extLst>
          </p:cNvPr>
          <p:cNvCxnSpPr>
            <a:cxnSpLocks/>
          </p:cNvCxnSpPr>
          <p:nvPr/>
        </p:nvCxnSpPr>
        <p:spPr>
          <a:xfrm flipV="1">
            <a:off x="8187854" y="2718152"/>
            <a:ext cx="0" cy="546827"/>
          </a:xfrm>
          <a:prstGeom prst="straightConnector1">
            <a:avLst/>
          </a:prstGeom>
          <a:ln w="127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757CA5D5-4EA6-5A0B-02E9-665D48DE2BE0}"/>
              </a:ext>
            </a:extLst>
          </p:cNvPr>
          <p:cNvGrpSpPr/>
          <p:nvPr/>
        </p:nvGrpSpPr>
        <p:grpSpPr>
          <a:xfrm>
            <a:off x="5994529" y="4364155"/>
            <a:ext cx="1324025" cy="1317675"/>
            <a:chOff x="6070729" y="4179653"/>
            <a:chExt cx="1324025" cy="1317675"/>
          </a:xfrm>
        </p:grpSpPr>
        <p:sp>
          <p:nvSpPr>
            <p:cNvPr id="114" name="Oval 113">
              <a:extLst>
                <a:ext uri="{FF2B5EF4-FFF2-40B4-BE49-F238E27FC236}">
                  <a16:creationId xmlns:a16="http://schemas.microsoft.com/office/drawing/2014/main" id="{999DC765-78F3-7097-17AD-DEF8D37EF810}"/>
                </a:ext>
              </a:extLst>
            </p:cNvPr>
            <p:cNvSpPr/>
            <p:nvPr/>
          </p:nvSpPr>
          <p:spPr>
            <a:xfrm>
              <a:off x="6070729" y="479242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15" name="Oval 114">
              <a:extLst>
                <a:ext uri="{FF2B5EF4-FFF2-40B4-BE49-F238E27FC236}">
                  <a16:creationId xmlns:a16="http://schemas.microsoft.com/office/drawing/2014/main" id="{170B9A39-2BD7-365A-D17E-D5AA59ED5FF9}"/>
                </a:ext>
              </a:extLst>
            </p:cNvPr>
            <p:cNvSpPr/>
            <p:nvPr/>
          </p:nvSpPr>
          <p:spPr>
            <a:xfrm>
              <a:off x="6308854" y="4757503"/>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16" name="Oval 115">
              <a:extLst>
                <a:ext uri="{FF2B5EF4-FFF2-40B4-BE49-F238E27FC236}">
                  <a16:creationId xmlns:a16="http://schemas.microsoft.com/office/drawing/2014/main" id="{992EFA5C-8124-6662-C2D3-95A830250904}"/>
                </a:ext>
              </a:extLst>
            </p:cNvPr>
            <p:cNvSpPr/>
            <p:nvPr/>
          </p:nvSpPr>
          <p:spPr>
            <a:xfrm>
              <a:off x="6654929" y="462097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17" name="Oval 116">
              <a:extLst>
                <a:ext uri="{FF2B5EF4-FFF2-40B4-BE49-F238E27FC236}">
                  <a16:creationId xmlns:a16="http://schemas.microsoft.com/office/drawing/2014/main" id="{A463C89F-31B0-DB9C-8721-4B6A1351C2D7}"/>
                </a:ext>
              </a:extLst>
            </p:cNvPr>
            <p:cNvSpPr/>
            <p:nvPr/>
          </p:nvSpPr>
          <p:spPr>
            <a:xfrm>
              <a:off x="6978779" y="4471753"/>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18" name="Oval 117">
              <a:extLst>
                <a:ext uri="{FF2B5EF4-FFF2-40B4-BE49-F238E27FC236}">
                  <a16:creationId xmlns:a16="http://schemas.microsoft.com/office/drawing/2014/main" id="{0E024589-DFBE-FE44-58F8-24B43B5547E8}"/>
                </a:ext>
              </a:extLst>
            </p:cNvPr>
            <p:cNvSpPr/>
            <p:nvPr/>
          </p:nvSpPr>
          <p:spPr>
            <a:xfrm>
              <a:off x="7118479" y="475432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19" name="Oval 118">
              <a:extLst>
                <a:ext uri="{FF2B5EF4-FFF2-40B4-BE49-F238E27FC236}">
                  <a16:creationId xmlns:a16="http://schemas.microsoft.com/office/drawing/2014/main" id="{801ABED9-BEC7-73BB-972B-E0324EFE92F8}"/>
                </a:ext>
              </a:extLst>
            </p:cNvPr>
            <p:cNvSpPr/>
            <p:nvPr/>
          </p:nvSpPr>
          <p:spPr>
            <a:xfrm>
              <a:off x="7166104" y="505277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0" name="Oval 119">
              <a:extLst>
                <a:ext uri="{FF2B5EF4-FFF2-40B4-BE49-F238E27FC236}">
                  <a16:creationId xmlns:a16="http://schemas.microsoft.com/office/drawing/2014/main" id="{8269814B-EFEA-D0AB-C4F7-C048A6BAE25F}"/>
                </a:ext>
              </a:extLst>
            </p:cNvPr>
            <p:cNvSpPr/>
            <p:nvPr/>
          </p:nvSpPr>
          <p:spPr>
            <a:xfrm>
              <a:off x="7286754" y="5278203"/>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1" name="Oval 120">
              <a:extLst>
                <a:ext uri="{FF2B5EF4-FFF2-40B4-BE49-F238E27FC236}">
                  <a16:creationId xmlns:a16="http://schemas.microsoft.com/office/drawing/2014/main" id="{5E94D3F3-7209-F815-D8CF-39DBC297309E}"/>
                </a:ext>
              </a:extLst>
            </p:cNvPr>
            <p:cNvSpPr/>
            <p:nvPr/>
          </p:nvSpPr>
          <p:spPr>
            <a:xfrm>
              <a:off x="7121654" y="538932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2" name="Oval 121">
              <a:extLst>
                <a:ext uri="{FF2B5EF4-FFF2-40B4-BE49-F238E27FC236}">
                  <a16:creationId xmlns:a16="http://schemas.microsoft.com/office/drawing/2014/main" id="{2687D344-06D0-3D2A-6F77-CD4760857E8F}"/>
                </a:ext>
              </a:extLst>
            </p:cNvPr>
            <p:cNvSpPr/>
            <p:nvPr/>
          </p:nvSpPr>
          <p:spPr>
            <a:xfrm>
              <a:off x="7001004" y="516707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3" name="Oval 122">
              <a:extLst>
                <a:ext uri="{FF2B5EF4-FFF2-40B4-BE49-F238E27FC236}">
                  <a16:creationId xmlns:a16="http://schemas.microsoft.com/office/drawing/2014/main" id="{4805E5E5-D924-5E6E-9E88-70436B5159F1}"/>
                </a:ext>
              </a:extLst>
            </p:cNvPr>
            <p:cNvSpPr/>
            <p:nvPr/>
          </p:nvSpPr>
          <p:spPr>
            <a:xfrm>
              <a:off x="6877179" y="4830528"/>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4" name="Oval 123">
              <a:extLst>
                <a:ext uri="{FF2B5EF4-FFF2-40B4-BE49-F238E27FC236}">
                  <a16:creationId xmlns:a16="http://schemas.microsoft.com/office/drawing/2014/main" id="{D5E0EBF1-FAF3-6FEC-6546-9201FABFF844}"/>
                </a:ext>
              </a:extLst>
            </p:cNvPr>
            <p:cNvSpPr/>
            <p:nvPr/>
          </p:nvSpPr>
          <p:spPr>
            <a:xfrm>
              <a:off x="6648579" y="4979753"/>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25" name="Oval 124">
              <a:extLst>
                <a:ext uri="{FF2B5EF4-FFF2-40B4-BE49-F238E27FC236}">
                  <a16:creationId xmlns:a16="http://schemas.microsoft.com/office/drawing/2014/main" id="{7D4929C9-F084-3725-681A-8A96C9AD3A9E}"/>
                </a:ext>
              </a:extLst>
            </p:cNvPr>
            <p:cNvSpPr/>
            <p:nvPr/>
          </p:nvSpPr>
          <p:spPr>
            <a:xfrm>
              <a:off x="6207254" y="4179653"/>
              <a:ext cx="108000" cy="10800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grpSp>
      <p:grpSp>
        <p:nvGrpSpPr>
          <p:cNvPr id="129" name="Group 128">
            <a:extLst>
              <a:ext uri="{FF2B5EF4-FFF2-40B4-BE49-F238E27FC236}">
                <a16:creationId xmlns:a16="http://schemas.microsoft.com/office/drawing/2014/main" id="{B2AEAE64-DF3A-645C-8EDC-1765E51EA26B}"/>
              </a:ext>
            </a:extLst>
          </p:cNvPr>
          <p:cNvGrpSpPr/>
          <p:nvPr/>
        </p:nvGrpSpPr>
        <p:grpSpPr>
          <a:xfrm>
            <a:off x="5024215" y="3833784"/>
            <a:ext cx="854125" cy="638225"/>
            <a:chOff x="5100415" y="3649282"/>
            <a:chExt cx="854125" cy="638225"/>
          </a:xfrm>
          <a:solidFill>
            <a:schemeClr val="tx2"/>
          </a:solidFill>
        </p:grpSpPr>
        <p:sp>
          <p:nvSpPr>
            <p:cNvPr id="130" name="Oval 129">
              <a:extLst>
                <a:ext uri="{FF2B5EF4-FFF2-40B4-BE49-F238E27FC236}">
                  <a16:creationId xmlns:a16="http://schemas.microsoft.com/office/drawing/2014/main" id="{5C9AD8FF-78FC-B147-175D-5A792EE06FB5}"/>
                </a:ext>
              </a:extLst>
            </p:cNvPr>
            <p:cNvSpPr/>
            <p:nvPr/>
          </p:nvSpPr>
          <p:spPr>
            <a:xfrm>
              <a:off x="5846540" y="3649282"/>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31" name="Oval 130">
              <a:extLst>
                <a:ext uri="{FF2B5EF4-FFF2-40B4-BE49-F238E27FC236}">
                  <a16:creationId xmlns:a16="http://schemas.microsoft.com/office/drawing/2014/main" id="{892639C5-31F9-8BAA-D836-81194FBFACAC}"/>
                </a:ext>
              </a:extLst>
            </p:cNvPr>
            <p:cNvSpPr/>
            <p:nvPr/>
          </p:nvSpPr>
          <p:spPr>
            <a:xfrm>
              <a:off x="5100415" y="4179507"/>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grpSp>
      <p:grpSp>
        <p:nvGrpSpPr>
          <p:cNvPr id="136" name="Group 135">
            <a:extLst>
              <a:ext uri="{FF2B5EF4-FFF2-40B4-BE49-F238E27FC236}">
                <a16:creationId xmlns:a16="http://schemas.microsoft.com/office/drawing/2014/main" id="{9C6CA01F-5B2D-FF05-480B-C379CAE38CDD}"/>
              </a:ext>
            </a:extLst>
          </p:cNvPr>
          <p:cNvGrpSpPr/>
          <p:nvPr/>
        </p:nvGrpSpPr>
        <p:grpSpPr>
          <a:xfrm>
            <a:off x="4833715" y="3265459"/>
            <a:ext cx="447725" cy="457250"/>
            <a:chOff x="4909915" y="3080957"/>
            <a:chExt cx="447725" cy="457250"/>
          </a:xfrm>
          <a:solidFill>
            <a:srgbClr val="AD2A2A"/>
          </a:solidFill>
        </p:grpSpPr>
        <p:sp>
          <p:nvSpPr>
            <p:cNvPr id="137" name="Oval 136">
              <a:extLst>
                <a:ext uri="{FF2B5EF4-FFF2-40B4-BE49-F238E27FC236}">
                  <a16:creationId xmlns:a16="http://schemas.microsoft.com/office/drawing/2014/main" id="{CF916E45-F52B-B311-73A1-430C73421E43}"/>
                </a:ext>
              </a:extLst>
            </p:cNvPr>
            <p:cNvSpPr/>
            <p:nvPr/>
          </p:nvSpPr>
          <p:spPr>
            <a:xfrm>
              <a:off x="5249640" y="3430207"/>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38" name="Oval 137">
              <a:extLst>
                <a:ext uri="{FF2B5EF4-FFF2-40B4-BE49-F238E27FC236}">
                  <a16:creationId xmlns:a16="http://schemas.microsoft.com/office/drawing/2014/main" id="{474C79F2-B65C-9100-B634-0C149AA0AA1F}"/>
                </a:ext>
              </a:extLst>
            </p:cNvPr>
            <p:cNvSpPr/>
            <p:nvPr/>
          </p:nvSpPr>
          <p:spPr>
            <a:xfrm>
              <a:off x="5144865" y="3080957"/>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139" name="Oval 138">
              <a:extLst>
                <a:ext uri="{FF2B5EF4-FFF2-40B4-BE49-F238E27FC236}">
                  <a16:creationId xmlns:a16="http://schemas.microsoft.com/office/drawing/2014/main" id="{57A58754-BE2C-5770-376A-9FD1EA5A3AB7}"/>
                </a:ext>
              </a:extLst>
            </p:cNvPr>
            <p:cNvSpPr/>
            <p:nvPr/>
          </p:nvSpPr>
          <p:spPr>
            <a:xfrm>
              <a:off x="4909915" y="3427032"/>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grpSp>
    </p:spTree>
    <p:extLst>
      <p:ext uri="{BB962C8B-B14F-4D97-AF65-F5344CB8AC3E}">
        <p14:creationId xmlns:p14="http://schemas.microsoft.com/office/powerpoint/2010/main" val="231942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576FBC4-6A6D-9A0B-52AF-9833E7CEE887}"/>
              </a:ext>
            </a:extLst>
          </p:cNvPr>
          <p:cNvSpPr/>
          <p:nvPr/>
        </p:nvSpPr>
        <p:spPr>
          <a:xfrm>
            <a:off x="3582988" y="2956560"/>
            <a:ext cx="4511674" cy="3447415"/>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GB" sz="2200" b="0" i="0" u="none" strike="noStrike" kern="0" cap="none" spc="0" normalizeH="0" baseline="0" noProof="0" dirty="0">
              <a:ln>
                <a:noFill/>
              </a:ln>
              <a:solidFill>
                <a:srgbClr val="FFFFFF"/>
              </a:solidFill>
              <a:effectLst/>
              <a:uLnTx/>
              <a:uFillTx/>
              <a:latin typeface="Calibre"/>
              <a:ea typeface="+mn-ea"/>
              <a:cs typeface="+mn-cs"/>
            </a:endParaRPr>
          </a:p>
        </p:txBody>
      </p:sp>
      <p:sp>
        <p:nvSpPr>
          <p:cNvPr id="45" name="Text Placeholder 44">
            <a:extLst>
              <a:ext uri="{FF2B5EF4-FFF2-40B4-BE49-F238E27FC236}">
                <a16:creationId xmlns:a16="http://schemas.microsoft.com/office/drawing/2014/main" id="{08261AD1-DE93-91A4-7C6F-16B5AB7C83BB}"/>
              </a:ext>
            </a:extLst>
          </p:cNvPr>
          <p:cNvSpPr>
            <a:spLocks noGrp="1"/>
          </p:cNvSpPr>
          <p:nvPr>
            <p:ph type="body" sz="quarter" idx="43"/>
          </p:nvPr>
        </p:nvSpPr>
        <p:spPr>
          <a:xfrm>
            <a:off x="1536700" y="957804"/>
            <a:ext cx="1427163" cy="256632"/>
          </a:xfrm>
        </p:spPr>
        <p:txBody>
          <a:bodyPr/>
          <a:lstStyle/>
          <a:p>
            <a:r>
              <a:rPr lang="en-GB" dirty="0"/>
              <a:t>Unlocking Value from real estate</a:t>
            </a:r>
          </a:p>
        </p:txBody>
      </p:sp>
      <p:sp>
        <p:nvSpPr>
          <p:cNvPr id="42" name="Title 41">
            <a:extLst>
              <a:ext uri="{FF2B5EF4-FFF2-40B4-BE49-F238E27FC236}">
                <a16:creationId xmlns:a16="http://schemas.microsoft.com/office/drawing/2014/main" id="{54858B42-F20C-805F-7C06-91DB208B760F}"/>
              </a:ext>
            </a:extLst>
          </p:cNvPr>
          <p:cNvSpPr>
            <a:spLocks noGrp="1"/>
          </p:cNvSpPr>
          <p:nvPr>
            <p:ph type="title"/>
          </p:nvPr>
        </p:nvSpPr>
        <p:spPr>
          <a:xfrm>
            <a:off x="511176" y="1601789"/>
            <a:ext cx="2559049" cy="1149350"/>
          </a:xfrm>
        </p:spPr>
        <p:txBody>
          <a:bodyPr/>
          <a:lstStyle/>
          <a:p>
            <a:r>
              <a:rPr lang="en-GB" dirty="0"/>
              <a:t>Case Study: Stockport Interchange – Public/Private</a:t>
            </a:r>
          </a:p>
        </p:txBody>
      </p:sp>
      <p:pic>
        <p:nvPicPr>
          <p:cNvPr id="52" name="Picture Placeholder 51">
            <a:extLst>
              <a:ext uri="{FF2B5EF4-FFF2-40B4-BE49-F238E27FC236}">
                <a16:creationId xmlns:a16="http://schemas.microsoft.com/office/drawing/2014/main" id="{47DA31BA-171C-0CF6-D1E2-68A72CA2A5B9}"/>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8194675" y="2956560"/>
            <a:ext cx="3486147" cy="3447415"/>
          </a:xfrm>
          <a:prstGeom prst="rect">
            <a:avLst/>
          </a:prstGeom>
        </p:spPr>
      </p:pic>
      <p:sp>
        <p:nvSpPr>
          <p:cNvPr id="6" name="Content Placeholder 42">
            <a:extLst>
              <a:ext uri="{FF2B5EF4-FFF2-40B4-BE49-F238E27FC236}">
                <a16:creationId xmlns:a16="http://schemas.microsoft.com/office/drawing/2014/main" id="{11E64D7D-C043-43BF-348E-F34DDB5E3AF9}"/>
              </a:ext>
            </a:extLst>
          </p:cNvPr>
          <p:cNvSpPr txBox="1">
            <a:spLocks/>
          </p:cNvSpPr>
          <p:nvPr/>
        </p:nvSpPr>
        <p:spPr>
          <a:xfrm>
            <a:off x="3582987" y="637591"/>
            <a:ext cx="4511675" cy="2215204"/>
          </a:xfrm>
          <a:prstGeom prst="rect">
            <a:avLst/>
          </a:prstGeom>
          <a:solidFill>
            <a:schemeClr val="bg2"/>
          </a:solidFill>
        </p:spPr>
        <p:txBody>
          <a:bodyPr vert="horz" wrap="square" lIns="72000" tIns="72000" rIns="72000" bIns="72000" rtlCol="0">
            <a:spAutoFit/>
          </a:bodyPr>
          <a:lstStyle>
            <a:lvl1pPr marL="0" indent="0" eaLnBrk="1" hangingPunct="1">
              <a:spcBef>
                <a:spcPts val="600"/>
              </a:spcBef>
              <a:spcAft>
                <a:spcPts val="0"/>
              </a:spcAft>
              <a:defRPr sz="1600">
                <a:solidFill>
                  <a:schemeClr val="bg1"/>
                </a:solidFill>
                <a:latin typeface="Calibre Semibold" panose="020B0703030202060203" pitchFamily="34" charset="0"/>
                <a:ea typeface="+mn-ea"/>
                <a:cs typeface="+mn-cs"/>
              </a:defRPr>
            </a:lvl1pPr>
            <a:lvl2pPr marL="0" indent="0" eaLnBrk="1" hangingPunct="1">
              <a:spcBef>
                <a:spcPts val="300"/>
              </a:spcBef>
              <a:spcAft>
                <a:spcPts val="600"/>
              </a:spcAft>
              <a:defRPr sz="1200" b="0">
                <a:solidFill>
                  <a:schemeClr val="bg1"/>
                </a:solidFill>
                <a:latin typeface="+mn-lt"/>
                <a:ea typeface="+mn-ea"/>
                <a:cs typeface="+mn-cs"/>
              </a:defRPr>
            </a:lvl2pPr>
            <a:lvl3pPr marL="171450" indent="-171450" eaLnBrk="1" hangingPunct="1">
              <a:spcBef>
                <a:spcPts val="300"/>
              </a:spcBef>
              <a:spcAft>
                <a:spcPts val="300"/>
              </a:spcAft>
              <a:buFont typeface="Arial" panose="020B0604020202020204" pitchFamily="34" charset="0"/>
              <a:buChar char="‒"/>
              <a:defRPr sz="1200">
                <a:solidFill>
                  <a:schemeClr val="bg1"/>
                </a:solidFill>
                <a:latin typeface="+mn-lt"/>
                <a:ea typeface="+mn-ea"/>
                <a:cs typeface="+mn-cs"/>
              </a:defRPr>
            </a:lvl3pPr>
            <a:lvl4pPr marL="342900" indent="-171450" eaLnBrk="1" hangingPunct="1">
              <a:spcBef>
                <a:spcPts val="0"/>
              </a:spcBef>
              <a:spcAft>
                <a:spcPts val="300"/>
              </a:spcAft>
              <a:buFont typeface="+mn-lt" panose="04000400000000000000" pitchFamily="82" charset="0"/>
              <a:buChar char="–"/>
              <a:defRPr sz="1200">
                <a:solidFill>
                  <a:schemeClr val="bg1"/>
                </a:solidFill>
                <a:latin typeface="+mn-lt"/>
                <a:ea typeface="+mn-ea"/>
                <a:cs typeface="+mn-cs"/>
              </a:defRPr>
            </a:lvl4pPr>
            <a:lvl5pPr marL="342900" indent="-166688" eaLnBrk="1" hangingPunct="1">
              <a:spcBef>
                <a:spcPts val="0"/>
              </a:spcBef>
              <a:spcAft>
                <a:spcPts val="300"/>
              </a:spcAft>
              <a:buFont typeface="+mn-lt" panose="04000400000000000000" pitchFamily="82" charset="0"/>
              <a:buChar char="–"/>
              <a:defRPr sz="1200" b="0">
                <a:solidFill>
                  <a:schemeClr val="bg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The Vision</a:t>
            </a:r>
          </a:p>
          <a:p>
            <a:pPr marL="0" marR="0" lvl="1" indent="0" defTabSz="914400" eaLnBrk="1" fontAlgn="auto" latinLnBrk="0" hangingPunct="1">
              <a:lnSpc>
                <a:spcPct val="100000"/>
              </a:lnSpc>
              <a:spcBef>
                <a:spcPts val="300"/>
              </a:spcBef>
              <a:spcAft>
                <a:spcPts val="6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“200 new apartments above a new transport interchange with provision for car parking spaces and commercial/amenity space beneath the residential development, a raised podium of public space, enhanced connectivity to the town’s rail station and River Mersey frontage, together with a range of additional ancillary infrastructure.”</a:t>
            </a:r>
          </a:p>
        </p:txBody>
      </p:sp>
      <p:sp>
        <p:nvSpPr>
          <p:cNvPr id="7" name="Content Placeholder 42">
            <a:extLst>
              <a:ext uri="{FF2B5EF4-FFF2-40B4-BE49-F238E27FC236}">
                <a16:creationId xmlns:a16="http://schemas.microsoft.com/office/drawing/2014/main" id="{E0D15211-B753-BF55-371F-90A021D6A22C}"/>
              </a:ext>
            </a:extLst>
          </p:cNvPr>
          <p:cNvSpPr txBox="1">
            <a:spLocks/>
          </p:cNvSpPr>
          <p:nvPr/>
        </p:nvSpPr>
        <p:spPr>
          <a:xfrm>
            <a:off x="3745547" y="3040989"/>
            <a:ext cx="4511675" cy="307777"/>
          </a:xfrm>
          <a:prstGeom prst="rect">
            <a:avLst/>
          </a:prstGeom>
          <a:noFill/>
        </p:spPr>
        <p:txBody>
          <a:bodyPr vert="horz" lIns="0" tIns="0" rIns="0" bIns="0" rtlCol="0">
            <a:spAutoFit/>
          </a:bodyPr>
          <a:lstStyle>
            <a:lvl1pPr marL="0" indent="0" eaLnBrk="1" hangingPunct="1">
              <a:spcBef>
                <a:spcPts val="600"/>
              </a:spcBef>
              <a:spcAft>
                <a:spcPts val="0"/>
              </a:spcAft>
              <a:defRPr sz="1600">
                <a:solidFill>
                  <a:schemeClr val="bg1"/>
                </a:solidFill>
                <a:latin typeface="Calibre Semibold" panose="020B0703030202060203" pitchFamily="34" charset="0"/>
                <a:ea typeface="+mn-ea"/>
                <a:cs typeface="+mn-cs"/>
              </a:defRPr>
            </a:lvl1pPr>
            <a:lvl2pPr marL="0" indent="0" eaLnBrk="1" hangingPunct="1">
              <a:spcBef>
                <a:spcPts val="300"/>
              </a:spcBef>
              <a:spcAft>
                <a:spcPts val="600"/>
              </a:spcAft>
              <a:defRPr sz="1200" b="0">
                <a:solidFill>
                  <a:schemeClr val="bg1"/>
                </a:solidFill>
                <a:latin typeface="+mn-lt"/>
                <a:ea typeface="+mn-ea"/>
                <a:cs typeface="+mn-cs"/>
              </a:defRPr>
            </a:lvl2pPr>
            <a:lvl3pPr marL="171450" indent="-171450" eaLnBrk="1" hangingPunct="1">
              <a:spcBef>
                <a:spcPts val="300"/>
              </a:spcBef>
              <a:spcAft>
                <a:spcPts val="300"/>
              </a:spcAft>
              <a:buFont typeface="Arial" panose="020B0604020202020204" pitchFamily="34" charset="0"/>
              <a:buChar char="‒"/>
              <a:defRPr sz="1200">
                <a:solidFill>
                  <a:schemeClr val="bg1"/>
                </a:solidFill>
                <a:latin typeface="+mn-lt"/>
                <a:ea typeface="+mn-ea"/>
                <a:cs typeface="+mn-cs"/>
              </a:defRPr>
            </a:lvl3pPr>
            <a:lvl4pPr marL="342900" indent="-171450" eaLnBrk="1" hangingPunct="1">
              <a:spcBef>
                <a:spcPts val="0"/>
              </a:spcBef>
              <a:spcAft>
                <a:spcPts val="300"/>
              </a:spcAft>
              <a:buFont typeface="+mn-lt" panose="04000400000000000000" pitchFamily="82" charset="0"/>
              <a:buChar char="–"/>
              <a:defRPr sz="1200">
                <a:solidFill>
                  <a:schemeClr val="bg1"/>
                </a:solidFill>
                <a:latin typeface="+mn-lt"/>
                <a:ea typeface="+mn-ea"/>
                <a:cs typeface="+mn-cs"/>
              </a:defRPr>
            </a:lvl4pPr>
            <a:lvl5pPr marL="342900" indent="-166688" eaLnBrk="1" hangingPunct="1">
              <a:spcBef>
                <a:spcPts val="0"/>
              </a:spcBef>
              <a:spcAft>
                <a:spcPts val="300"/>
              </a:spcAft>
              <a:buFont typeface="+mn-lt" panose="04000400000000000000" pitchFamily="82" charset="0"/>
              <a:buChar char="–"/>
              <a:defRPr sz="1200" b="0">
                <a:solidFill>
                  <a:schemeClr val="bg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20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rPr>
              <a:t>How?</a:t>
            </a:r>
            <a:endPar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endParaRPr>
          </a:p>
        </p:txBody>
      </p:sp>
      <p:pic>
        <p:nvPicPr>
          <p:cNvPr id="10" name="Graphic 9">
            <a:extLst>
              <a:ext uri="{FF2B5EF4-FFF2-40B4-BE49-F238E27FC236}">
                <a16:creationId xmlns:a16="http://schemas.microsoft.com/office/drawing/2014/main" id="{1F3AD066-CA0D-AC21-33C2-8D4DE537A2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7934" y="3557120"/>
            <a:ext cx="506413" cy="506413"/>
          </a:xfrm>
          <a:prstGeom prst="rect">
            <a:avLst/>
          </a:prstGeom>
        </p:spPr>
      </p:pic>
      <p:pic>
        <p:nvPicPr>
          <p:cNvPr id="14" name="Graphic 13">
            <a:extLst>
              <a:ext uri="{FF2B5EF4-FFF2-40B4-BE49-F238E27FC236}">
                <a16:creationId xmlns:a16="http://schemas.microsoft.com/office/drawing/2014/main" id="{ED1E113A-7A67-5089-2501-50D50EA9A0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50322" y="5466994"/>
            <a:ext cx="401638" cy="541338"/>
          </a:xfrm>
          <a:prstGeom prst="rect">
            <a:avLst/>
          </a:prstGeom>
        </p:spPr>
      </p:pic>
      <p:pic>
        <p:nvPicPr>
          <p:cNvPr id="16" name="Graphic 15">
            <a:extLst>
              <a:ext uri="{FF2B5EF4-FFF2-40B4-BE49-F238E27FC236}">
                <a16:creationId xmlns:a16="http://schemas.microsoft.com/office/drawing/2014/main" id="{9FA4B294-D5C2-1655-E226-6887419D1F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0621" y="4503326"/>
            <a:ext cx="681038" cy="523875"/>
          </a:xfrm>
          <a:prstGeom prst="rect">
            <a:avLst/>
          </a:prstGeom>
        </p:spPr>
      </p:pic>
      <p:sp>
        <p:nvSpPr>
          <p:cNvPr id="17" name="Content Placeholder 45">
            <a:extLst>
              <a:ext uri="{FF2B5EF4-FFF2-40B4-BE49-F238E27FC236}">
                <a16:creationId xmlns:a16="http://schemas.microsoft.com/office/drawing/2014/main" id="{89E77B0B-C4AB-9AF6-B32B-D037283D5409}"/>
              </a:ext>
            </a:extLst>
          </p:cNvPr>
          <p:cNvSpPr txBox="1">
            <a:spLocks/>
          </p:cNvSpPr>
          <p:nvPr/>
        </p:nvSpPr>
        <p:spPr>
          <a:xfrm>
            <a:off x="4808306" y="4369256"/>
            <a:ext cx="2514410" cy="720197"/>
          </a:xfrm>
          <a:prstGeom prst="rect">
            <a:avLst/>
          </a:prstGeom>
        </p:spPr>
        <p:txBody>
          <a:bodyPr vert="horz" wrap="square" lIns="0" tIns="73152" rIns="72000" bIns="0" rtlCol="0">
            <a:spAutoFit/>
          </a:bodyPr>
          <a:lstStyle>
            <a:lvl1pPr marL="0" indent="0" eaLnBrk="1" hangingPunct="1">
              <a:spcBef>
                <a:spcPts val="0"/>
              </a:spcBef>
              <a:spcAft>
                <a:spcPts val="600"/>
              </a:spcAft>
              <a:defRPr sz="1600">
                <a:solidFill>
                  <a:schemeClr val="tx1"/>
                </a:solidFill>
                <a:latin typeface="Calibre Semibold" panose="020B0703030202060203" pitchFamily="34" charset="0"/>
                <a:ea typeface="+mn-ea"/>
                <a:cs typeface="+mn-cs"/>
              </a:defRPr>
            </a:lvl1pPr>
            <a:lvl2pPr marL="0" indent="0" eaLnBrk="1" hangingPunct="1">
              <a:spcBef>
                <a:spcPts val="0"/>
              </a:spcBef>
              <a:spcAft>
                <a:spcPts val="600"/>
              </a:spcAft>
              <a:defRPr sz="1200" b="0">
                <a:solidFill>
                  <a:schemeClr val="tx1"/>
                </a:solidFill>
                <a:latin typeface="+mn-lt"/>
                <a:ea typeface="+mn-ea"/>
                <a:cs typeface="+mn-cs"/>
              </a:defRPr>
            </a:lvl2pPr>
            <a:lvl3pPr marL="171450" indent="-171450" eaLnBrk="1" hangingPunct="1">
              <a:spcBef>
                <a:spcPts val="300"/>
              </a:spcBef>
              <a:spcAft>
                <a:spcPts val="300"/>
              </a:spcAft>
              <a:buFont typeface="Arial" panose="020B0604020202020204" pitchFamily="34" charset="0"/>
              <a:buChar char="‒"/>
              <a:defRPr sz="1200">
                <a:solidFill>
                  <a:schemeClr val="tx1"/>
                </a:solidFill>
                <a:latin typeface="+mn-lt"/>
                <a:ea typeface="+mn-ea"/>
                <a:cs typeface="+mn-cs"/>
              </a:defRPr>
            </a:lvl3pPr>
            <a:lvl4pPr marL="342900" indent="-171450" eaLnBrk="1" hangingPunct="1">
              <a:spcBef>
                <a:spcPts val="0"/>
              </a:spcBef>
              <a:spcAft>
                <a:spcPts val="300"/>
              </a:spcAft>
              <a:buFont typeface="+mn-lt" panose="04000400000000000000" pitchFamily="82" charset="0"/>
              <a:buChar char="–"/>
              <a:defRPr sz="1200">
                <a:solidFill>
                  <a:schemeClr val="tx1"/>
                </a:solidFill>
                <a:latin typeface="+mn-lt"/>
                <a:ea typeface="+mn-ea"/>
                <a:cs typeface="+mn-cs"/>
              </a:defRPr>
            </a:lvl4pPr>
            <a:lvl5pPr marL="342900" indent="-166688" eaLnBrk="1" hangingPunct="1">
              <a:spcBef>
                <a:spcPts val="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Hybrid funding model – Private equity, private debt, public sector grant and patient equity – SPV</a:t>
            </a:r>
          </a:p>
        </p:txBody>
      </p:sp>
      <p:sp>
        <p:nvSpPr>
          <p:cNvPr id="18" name="Content Placeholder 45">
            <a:extLst>
              <a:ext uri="{FF2B5EF4-FFF2-40B4-BE49-F238E27FC236}">
                <a16:creationId xmlns:a16="http://schemas.microsoft.com/office/drawing/2014/main" id="{F43D0313-571D-63B3-E5B0-69004EF931E3}"/>
              </a:ext>
            </a:extLst>
          </p:cNvPr>
          <p:cNvSpPr txBox="1">
            <a:spLocks/>
          </p:cNvSpPr>
          <p:nvPr/>
        </p:nvSpPr>
        <p:spPr>
          <a:xfrm>
            <a:off x="4808306" y="3548933"/>
            <a:ext cx="2360844" cy="504754"/>
          </a:xfrm>
          <a:prstGeom prst="rect">
            <a:avLst/>
          </a:prstGeom>
        </p:spPr>
        <p:txBody>
          <a:bodyPr vert="horz" wrap="square" lIns="0" tIns="73152" rIns="72000" bIns="0" rtlCol="0">
            <a:spAutoFit/>
          </a:bodyPr>
          <a:lstStyle>
            <a:lvl1pPr marL="0" indent="0" eaLnBrk="1" hangingPunct="1">
              <a:spcBef>
                <a:spcPts val="0"/>
              </a:spcBef>
              <a:spcAft>
                <a:spcPts val="600"/>
              </a:spcAft>
              <a:defRPr sz="1600">
                <a:solidFill>
                  <a:schemeClr val="tx1"/>
                </a:solidFill>
                <a:latin typeface="Calibre Semibold" panose="020B0703030202060203" pitchFamily="34" charset="0"/>
                <a:ea typeface="+mn-ea"/>
                <a:cs typeface="+mn-cs"/>
              </a:defRPr>
            </a:lvl1pPr>
            <a:lvl2pPr marL="0" indent="0" eaLnBrk="1" hangingPunct="1">
              <a:spcBef>
                <a:spcPts val="0"/>
              </a:spcBef>
              <a:spcAft>
                <a:spcPts val="600"/>
              </a:spcAft>
              <a:defRPr sz="1200" b="0">
                <a:solidFill>
                  <a:schemeClr val="tx1"/>
                </a:solidFill>
                <a:latin typeface="+mn-lt"/>
                <a:ea typeface="+mn-ea"/>
                <a:cs typeface="+mn-cs"/>
              </a:defRPr>
            </a:lvl2pPr>
            <a:lvl3pPr marL="171450" indent="-171450" eaLnBrk="1" hangingPunct="1">
              <a:spcBef>
                <a:spcPts val="300"/>
              </a:spcBef>
              <a:spcAft>
                <a:spcPts val="300"/>
              </a:spcAft>
              <a:buFont typeface="Arial" panose="020B0604020202020204" pitchFamily="34" charset="0"/>
              <a:buChar char="‒"/>
              <a:defRPr sz="1200">
                <a:solidFill>
                  <a:schemeClr val="tx1"/>
                </a:solidFill>
                <a:latin typeface="+mn-lt"/>
                <a:ea typeface="+mn-ea"/>
                <a:cs typeface="+mn-cs"/>
              </a:defRPr>
            </a:lvl3pPr>
            <a:lvl4pPr marL="342900" indent="-171450" eaLnBrk="1" hangingPunct="1">
              <a:spcBef>
                <a:spcPts val="0"/>
              </a:spcBef>
              <a:spcAft>
                <a:spcPts val="300"/>
              </a:spcAft>
              <a:buFont typeface="+mn-lt" panose="04000400000000000000" pitchFamily="82" charset="0"/>
              <a:buChar char="–"/>
              <a:defRPr sz="1200">
                <a:solidFill>
                  <a:schemeClr val="tx1"/>
                </a:solidFill>
                <a:latin typeface="+mn-lt"/>
                <a:ea typeface="+mn-ea"/>
                <a:cs typeface="+mn-cs"/>
              </a:defRPr>
            </a:lvl4pPr>
            <a:lvl5pPr marL="342900" indent="-166688" eaLnBrk="1" hangingPunct="1">
              <a:spcBef>
                <a:spcPts val="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Joint Venture formed with Developer and Private Funder</a:t>
            </a:r>
          </a:p>
        </p:txBody>
      </p:sp>
      <p:sp>
        <p:nvSpPr>
          <p:cNvPr id="19" name="Content Placeholder 45">
            <a:extLst>
              <a:ext uri="{FF2B5EF4-FFF2-40B4-BE49-F238E27FC236}">
                <a16:creationId xmlns:a16="http://schemas.microsoft.com/office/drawing/2014/main" id="{35F07307-7C4A-8D5C-CBE2-C6A9D7275410}"/>
              </a:ext>
            </a:extLst>
          </p:cNvPr>
          <p:cNvSpPr txBox="1">
            <a:spLocks/>
          </p:cNvSpPr>
          <p:nvPr/>
        </p:nvSpPr>
        <p:spPr>
          <a:xfrm>
            <a:off x="4808306" y="5430498"/>
            <a:ext cx="2107222" cy="504754"/>
          </a:xfrm>
          <a:prstGeom prst="rect">
            <a:avLst/>
          </a:prstGeom>
        </p:spPr>
        <p:txBody>
          <a:bodyPr vert="horz" wrap="square" lIns="0" tIns="73152" rIns="72000" bIns="0" rtlCol="0">
            <a:spAutoFit/>
          </a:bodyPr>
          <a:lstStyle>
            <a:lvl1pPr marL="0" indent="0" eaLnBrk="1" hangingPunct="1">
              <a:spcBef>
                <a:spcPts val="0"/>
              </a:spcBef>
              <a:spcAft>
                <a:spcPts val="600"/>
              </a:spcAft>
              <a:defRPr sz="1600">
                <a:solidFill>
                  <a:schemeClr val="tx1"/>
                </a:solidFill>
                <a:latin typeface="Calibre Semibold" panose="020B0703030202060203" pitchFamily="34" charset="0"/>
                <a:ea typeface="+mn-ea"/>
                <a:cs typeface="+mn-cs"/>
              </a:defRPr>
            </a:lvl1pPr>
            <a:lvl2pPr marL="0" indent="0" eaLnBrk="1" hangingPunct="1">
              <a:spcBef>
                <a:spcPts val="0"/>
              </a:spcBef>
              <a:spcAft>
                <a:spcPts val="600"/>
              </a:spcAft>
              <a:defRPr sz="1200" b="0">
                <a:solidFill>
                  <a:schemeClr val="tx1"/>
                </a:solidFill>
                <a:latin typeface="+mn-lt"/>
                <a:ea typeface="+mn-ea"/>
                <a:cs typeface="+mn-cs"/>
              </a:defRPr>
            </a:lvl2pPr>
            <a:lvl3pPr marL="171450" indent="-171450" eaLnBrk="1" hangingPunct="1">
              <a:spcBef>
                <a:spcPts val="300"/>
              </a:spcBef>
              <a:spcAft>
                <a:spcPts val="300"/>
              </a:spcAft>
              <a:buFont typeface="Arial" panose="020B0604020202020204" pitchFamily="34" charset="0"/>
              <a:buChar char="‒"/>
              <a:defRPr sz="1200">
                <a:solidFill>
                  <a:schemeClr val="tx1"/>
                </a:solidFill>
                <a:latin typeface="+mn-lt"/>
                <a:ea typeface="+mn-ea"/>
                <a:cs typeface="+mn-cs"/>
              </a:defRPr>
            </a:lvl3pPr>
            <a:lvl4pPr marL="342900" indent="-171450" eaLnBrk="1" hangingPunct="1">
              <a:spcBef>
                <a:spcPts val="0"/>
              </a:spcBef>
              <a:spcAft>
                <a:spcPts val="300"/>
              </a:spcAft>
              <a:buFont typeface="+mn-lt" panose="04000400000000000000" pitchFamily="82" charset="0"/>
              <a:buChar char="–"/>
              <a:defRPr sz="1200">
                <a:solidFill>
                  <a:schemeClr val="tx1"/>
                </a:solidFill>
                <a:latin typeface="+mn-lt"/>
                <a:ea typeface="+mn-ea"/>
                <a:cs typeface="+mn-cs"/>
              </a:defRPr>
            </a:lvl4pPr>
            <a:lvl5pPr marL="342900" indent="-166688" eaLnBrk="1" hangingPunct="1">
              <a:spcBef>
                <a:spcPts val="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TFGM, GMCA, SMBC, Cityheart and Rise Homes</a:t>
            </a:r>
          </a:p>
        </p:txBody>
      </p:sp>
      <p:pic>
        <p:nvPicPr>
          <p:cNvPr id="26" name="Picture Placeholder 51">
            <a:extLst>
              <a:ext uri="{FF2B5EF4-FFF2-40B4-BE49-F238E27FC236}">
                <a16:creationId xmlns:a16="http://schemas.microsoft.com/office/drawing/2014/main" id="{BFCE0EEA-BCCB-B236-ACC0-0210674CDA22}"/>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194675" y="637591"/>
            <a:ext cx="3486147" cy="2213109"/>
          </a:xfrm>
          <a:prstGeom prst="rect">
            <a:avLst/>
          </a:prstGeom>
          <a:solidFill>
            <a:srgbClr val="CBCDCB"/>
          </a:solidFill>
        </p:spPr>
      </p:pic>
    </p:spTree>
    <p:extLst>
      <p:ext uri="{BB962C8B-B14F-4D97-AF65-F5344CB8AC3E}">
        <p14:creationId xmlns:p14="http://schemas.microsoft.com/office/powerpoint/2010/main" val="406059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06D341F-267A-CE0B-4E39-7D183502EA5C}"/>
              </a:ext>
            </a:extLst>
          </p:cNvPr>
          <p:cNvSpPr>
            <a:spLocks noGrp="1"/>
          </p:cNvSpPr>
          <p:nvPr>
            <p:ph type="body" sz="quarter" idx="34"/>
          </p:nvPr>
        </p:nvSpPr>
        <p:spPr>
          <a:xfrm>
            <a:off x="1023938" y="1598512"/>
            <a:ext cx="6800548" cy="1149350"/>
          </a:xfrm>
        </p:spPr>
        <p:txBody>
          <a:bodyPr/>
          <a:lstStyle/>
          <a:p>
            <a:r>
              <a:rPr lang="en-GB" sz="8000" dirty="0">
                <a:solidFill>
                  <a:schemeClr val="bg1"/>
                </a:solidFill>
                <a:latin typeface="+mj-lt"/>
              </a:rPr>
              <a:t>Summary</a:t>
            </a:r>
          </a:p>
        </p:txBody>
      </p:sp>
      <p:grpSp>
        <p:nvGrpSpPr>
          <p:cNvPr id="23" name="Group 22">
            <a:extLst>
              <a:ext uri="{FF2B5EF4-FFF2-40B4-BE49-F238E27FC236}">
                <a16:creationId xmlns:a16="http://schemas.microsoft.com/office/drawing/2014/main" id="{8EE90149-EDE5-39B8-5CB5-7FA82C4D9CD6}"/>
              </a:ext>
            </a:extLst>
          </p:cNvPr>
          <p:cNvGrpSpPr/>
          <p:nvPr/>
        </p:nvGrpSpPr>
        <p:grpSpPr>
          <a:xfrm>
            <a:off x="1023938" y="3301679"/>
            <a:ext cx="1949450" cy="2593318"/>
            <a:chOff x="1023938" y="3301679"/>
            <a:chExt cx="1949450" cy="2593318"/>
          </a:xfrm>
        </p:grpSpPr>
        <p:sp>
          <p:nvSpPr>
            <p:cNvPr id="10" name="Content Placeholder 13">
              <a:extLst>
                <a:ext uri="{FF2B5EF4-FFF2-40B4-BE49-F238E27FC236}">
                  <a16:creationId xmlns:a16="http://schemas.microsoft.com/office/drawing/2014/main" id="{4F4D44F5-064B-1CAD-B03A-7F70C1EF1FD1}"/>
                </a:ext>
              </a:extLst>
            </p:cNvPr>
            <p:cNvSpPr txBox="1">
              <a:spLocks/>
            </p:cNvSpPr>
            <p:nvPr/>
          </p:nvSpPr>
          <p:spPr>
            <a:xfrm>
              <a:off x="1023938" y="3301679"/>
              <a:ext cx="1949450" cy="2593318"/>
            </a:xfrm>
            <a:prstGeom prst="rect">
              <a:avLst/>
            </a:prstGeom>
            <a:noFill/>
          </p:spPr>
          <p:txBody>
            <a:bodyPr vert="horz" wrap="square" lIns="72000" tIns="576000" rIns="72000" bIns="7200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Value</a:t>
              </a: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 needs to be unlocked in order to create opportunity</a:t>
              </a:r>
            </a:p>
          </p:txBody>
        </p:sp>
        <p:pic>
          <p:nvPicPr>
            <p:cNvPr id="14" name="Graphic 13">
              <a:extLst>
                <a:ext uri="{FF2B5EF4-FFF2-40B4-BE49-F238E27FC236}">
                  <a16:creationId xmlns:a16="http://schemas.microsoft.com/office/drawing/2014/main" id="{7239F89C-A80F-AA17-0B1E-B58D9DA8A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364" y="3390460"/>
              <a:ext cx="400523" cy="445026"/>
            </a:xfrm>
            <a:prstGeom prst="rect">
              <a:avLst/>
            </a:prstGeom>
          </p:spPr>
        </p:pic>
      </p:grpSp>
      <p:grpSp>
        <p:nvGrpSpPr>
          <p:cNvPr id="22" name="Group 21">
            <a:extLst>
              <a:ext uri="{FF2B5EF4-FFF2-40B4-BE49-F238E27FC236}">
                <a16:creationId xmlns:a16="http://schemas.microsoft.com/office/drawing/2014/main" id="{D9BB371C-AC05-8B07-E601-8F3EBEF01DAA}"/>
              </a:ext>
            </a:extLst>
          </p:cNvPr>
          <p:cNvGrpSpPr/>
          <p:nvPr/>
        </p:nvGrpSpPr>
        <p:grpSpPr>
          <a:xfrm>
            <a:off x="3682532" y="3301678"/>
            <a:ext cx="2039841" cy="2593319"/>
            <a:chOff x="3073399" y="3301678"/>
            <a:chExt cx="2039841" cy="2593319"/>
          </a:xfrm>
        </p:grpSpPr>
        <p:sp>
          <p:nvSpPr>
            <p:cNvPr id="11" name="Content Placeholder 13">
              <a:extLst>
                <a:ext uri="{FF2B5EF4-FFF2-40B4-BE49-F238E27FC236}">
                  <a16:creationId xmlns:a16="http://schemas.microsoft.com/office/drawing/2014/main" id="{83F51FF2-6E58-9835-DCD6-0B6FE8D46CEB}"/>
                </a:ext>
              </a:extLst>
            </p:cNvPr>
            <p:cNvSpPr txBox="1">
              <a:spLocks/>
            </p:cNvSpPr>
            <p:nvPr/>
          </p:nvSpPr>
          <p:spPr>
            <a:xfrm>
              <a:off x="3073399" y="3301678"/>
              <a:ext cx="2039841" cy="2593319"/>
            </a:xfrm>
            <a:prstGeom prst="rect">
              <a:avLst/>
            </a:prstGeom>
            <a:noFill/>
          </p:spPr>
          <p:txBody>
            <a:bodyPr vert="horz" wrap="square" lIns="72000" tIns="576000" rIns="72000" bIns="7200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A </a:t>
              </a:r>
              <a:r>
                <a:rPr kumimoji="0" lang="en-GB" sz="18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strategic approach </a:t>
              </a: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to portfolios will enable capital to be released</a:t>
              </a:r>
            </a:p>
          </p:txBody>
        </p:sp>
        <p:pic>
          <p:nvPicPr>
            <p:cNvPr id="15" name="Graphic 14">
              <a:extLst>
                <a:ext uri="{FF2B5EF4-FFF2-40B4-BE49-F238E27FC236}">
                  <a16:creationId xmlns:a16="http://schemas.microsoft.com/office/drawing/2014/main" id="{6E940554-BF6B-9588-85C2-756A73DB1A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764" y="3383044"/>
              <a:ext cx="341186" cy="459859"/>
            </a:xfrm>
            <a:prstGeom prst="rect">
              <a:avLst/>
            </a:prstGeom>
          </p:spPr>
        </p:pic>
      </p:grpSp>
      <p:grpSp>
        <p:nvGrpSpPr>
          <p:cNvPr id="21" name="Group 20">
            <a:extLst>
              <a:ext uri="{FF2B5EF4-FFF2-40B4-BE49-F238E27FC236}">
                <a16:creationId xmlns:a16="http://schemas.microsoft.com/office/drawing/2014/main" id="{A381EDA6-E452-8512-AB36-54DDE7CC1779}"/>
              </a:ext>
            </a:extLst>
          </p:cNvPr>
          <p:cNvGrpSpPr/>
          <p:nvPr/>
        </p:nvGrpSpPr>
        <p:grpSpPr>
          <a:xfrm>
            <a:off x="6341129" y="3301678"/>
            <a:ext cx="1949450" cy="2593319"/>
            <a:chOff x="5122862" y="3301678"/>
            <a:chExt cx="1949450" cy="2593319"/>
          </a:xfrm>
        </p:grpSpPr>
        <p:sp>
          <p:nvSpPr>
            <p:cNvPr id="12" name="Content Placeholder 13">
              <a:extLst>
                <a:ext uri="{FF2B5EF4-FFF2-40B4-BE49-F238E27FC236}">
                  <a16:creationId xmlns:a16="http://schemas.microsoft.com/office/drawing/2014/main" id="{1E43B90D-5095-5ACB-CF87-8CC37753092F}"/>
                </a:ext>
              </a:extLst>
            </p:cNvPr>
            <p:cNvSpPr txBox="1">
              <a:spLocks/>
            </p:cNvSpPr>
            <p:nvPr/>
          </p:nvSpPr>
          <p:spPr>
            <a:xfrm>
              <a:off x="5122862" y="3301678"/>
              <a:ext cx="1949450" cy="2593319"/>
            </a:xfrm>
            <a:prstGeom prst="rect">
              <a:avLst/>
            </a:prstGeom>
            <a:noFill/>
          </p:spPr>
          <p:txBody>
            <a:bodyPr vert="horz" wrap="square" lIns="72000" tIns="576000" rIns="72000" bIns="7200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Innovative financing </a:t>
              </a: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will unlock capital tied up in real estate holdings</a:t>
              </a:r>
            </a:p>
          </p:txBody>
        </p:sp>
        <p:pic>
          <p:nvPicPr>
            <p:cNvPr id="18" name="Graphic 17">
              <a:extLst>
                <a:ext uri="{FF2B5EF4-FFF2-40B4-BE49-F238E27FC236}">
                  <a16:creationId xmlns:a16="http://schemas.microsoft.com/office/drawing/2014/main" id="{189217BA-5628-E3F4-4E13-EC51E8BF24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6936" y="3412712"/>
              <a:ext cx="548864" cy="400522"/>
            </a:xfrm>
            <a:prstGeom prst="rect">
              <a:avLst/>
            </a:prstGeom>
          </p:spPr>
        </p:pic>
      </p:grpSp>
      <p:grpSp>
        <p:nvGrpSpPr>
          <p:cNvPr id="20" name="Group 19">
            <a:extLst>
              <a:ext uri="{FF2B5EF4-FFF2-40B4-BE49-F238E27FC236}">
                <a16:creationId xmlns:a16="http://schemas.microsoft.com/office/drawing/2014/main" id="{7932B819-D77D-A772-2B75-5C917579ECF9}"/>
              </a:ext>
            </a:extLst>
          </p:cNvPr>
          <p:cNvGrpSpPr/>
          <p:nvPr/>
        </p:nvGrpSpPr>
        <p:grpSpPr>
          <a:xfrm>
            <a:off x="9218612" y="3301679"/>
            <a:ext cx="2039840" cy="2593320"/>
            <a:chOff x="7644764" y="3301679"/>
            <a:chExt cx="2039840" cy="2593320"/>
          </a:xfrm>
        </p:grpSpPr>
        <p:sp>
          <p:nvSpPr>
            <p:cNvPr id="13" name="Content Placeholder 13">
              <a:extLst>
                <a:ext uri="{FF2B5EF4-FFF2-40B4-BE49-F238E27FC236}">
                  <a16:creationId xmlns:a16="http://schemas.microsoft.com/office/drawing/2014/main" id="{AA723651-0C2D-4B35-1BAF-3A9EC5B1CF89}"/>
                </a:ext>
              </a:extLst>
            </p:cNvPr>
            <p:cNvSpPr txBox="1">
              <a:spLocks/>
            </p:cNvSpPr>
            <p:nvPr/>
          </p:nvSpPr>
          <p:spPr>
            <a:xfrm>
              <a:off x="7644764" y="3301679"/>
              <a:ext cx="2039840" cy="2593320"/>
            </a:xfrm>
            <a:prstGeom prst="rect">
              <a:avLst/>
            </a:prstGeom>
            <a:noFill/>
          </p:spPr>
          <p:txBody>
            <a:bodyPr vert="horz" wrap="square" lIns="72000" tIns="576000" rIns="72000" bIns="7200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Public/Private partnerships </a:t>
              </a: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for investment in infrastructure projects</a:t>
              </a:r>
            </a:p>
          </p:txBody>
        </p:sp>
        <p:pic>
          <p:nvPicPr>
            <p:cNvPr id="19" name="Graphic 18">
              <a:extLst>
                <a:ext uri="{FF2B5EF4-FFF2-40B4-BE49-F238E27FC236}">
                  <a16:creationId xmlns:a16="http://schemas.microsoft.com/office/drawing/2014/main" id="{2FD5A307-BFC6-7DFF-A5AE-B09CEF3056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38148" y="3449797"/>
              <a:ext cx="459859" cy="326352"/>
            </a:xfrm>
            <a:prstGeom prst="rect">
              <a:avLst/>
            </a:prstGeom>
          </p:spPr>
        </p:pic>
      </p:grpSp>
    </p:spTree>
    <p:extLst>
      <p:ext uri="{BB962C8B-B14F-4D97-AF65-F5344CB8AC3E}">
        <p14:creationId xmlns:p14="http://schemas.microsoft.com/office/powerpoint/2010/main" val="412021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2695-7796-E07F-E2B7-B4DEB22F7A86}"/>
              </a:ext>
            </a:extLst>
          </p:cNvPr>
          <p:cNvSpPr>
            <a:spLocks noGrp="1"/>
          </p:cNvSpPr>
          <p:nvPr>
            <p:ph type="title"/>
          </p:nvPr>
        </p:nvSpPr>
        <p:spPr>
          <a:xfrm>
            <a:off x="511174" y="1601788"/>
            <a:ext cx="6520929" cy="2398712"/>
          </a:xfrm>
        </p:spPr>
        <p:txBody>
          <a:bodyPr/>
          <a:lstStyle/>
          <a:p>
            <a:r>
              <a:rPr lang="en-US" sz="2800" dirty="0"/>
              <a:t>Closing Remarks</a:t>
            </a:r>
          </a:p>
        </p:txBody>
      </p:sp>
      <p:sp>
        <p:nvSpPr>
          <p:cNvPr id="3" name="Text Placeholder 2">
            <a:extLst>
              <a:ext uri="{FF2B5EF4-FFF2-40B4-BE49-F238E27FC236}">
                <a16:creationId xmlns:a16="http://schemas.microsoft.com/office/drawing/2014/main" id="{E01B5F8D-DE66-FA82-18A8-A0D59EAA2DAD}"/>
              </a:ext>
            </a:extLst>
          </p:cNvPr>
          <p:cNvSpPr>
            <a:spLocks noGrp="1"/>
          </p:cNvSpPr>
          <p:nvPr>
            <p:ph type="body" sz="quarter" idx="10"/>
          </p:nvPr>
        </p:nvSpPr>
        <p:spPr/>
        <p:txBody>
          <a:bodyPr/>
          <a:lstStyle/>
          <a:p>
            <a:r>
              <a:rPr lang="en-US" dirty="0"/>
              <a:t>4</a:t>
            </a:r>
          </a:p>
        </p:txBody>
      </p:sp>
      <p:pic>
        <p:nvPicPr>
          <p:cNvPr id="8" name="Picture 7">
            <a:extLst>
              <a:ext uri="{FF2B5EF4-FFF2-40B4-BE49-F238E27FC236}">
                <a16:creationId xmlns:a16="http://schemas.microsoft.com/office/drawing/2014/main" id="{76E90E4A-9211-16E2-0270-106C6E014D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8885" y="4579112"/>
            <a:ext cx="1013052" cy="1252538"/>
          </a:xfrm>
          <a:prstGeom prst="rect">
            <a:avLst/>
          </a:prstGeom>
        </p:spPr>
      </p:pic>
      <p:pic>
        <p:nvPicPr>
          <p:cNvPr id="9" name="Picture Placeholder 7" descr="A picture containing people, group&#10;&#10;Description automatically generated">
            <a:extLst>
              <a:ext uri="{FF2B5EF4-FFF2-40B4-BE49-F238E27FC236}">
                <a16:creationId xmlns:a16="http://schemas.microsoft.com/office/drawing/2014/main" id="{56EE7544-A0B9-FFD5-2EE8-A58637C0673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7683500" y="476250"/>
            <a:ext cx="3995738" cy="5905500"/>
          </a:xfrm>
        </p:spPr>
      </p:pic>
      <p:sp>
        <p:nvSpPr>
          <p:cNvPr id="11" name="Title 1">
            <a:extLst>
              <a:ext uri="{FF2B5EF4-FFF2-40B4-BE49-F238E27FC236}">
                <a16:creationId xmlns:a16="http://schemas.microsoft.com/office/drawing/2014/main" id="{66A10F49-5459-D792-B883-73AE1F44BCA5}"/>
              </a:ext>
            </a:extLst>
          </p:cNvPr>
          <p:cNvSpPr txBox="1">
            <a:spLocks/>
          </p:cNvSpPr>
          <p:nvPr/>
        </p:nvSpPr>
        <p:spPr>
          <a:xfrm>
            <a:off x="518885" y="5920354"/>
            <a:ext cx="2551340" cy="470898"/>
          </a:xfrm>
          <a:prstGeom prst="rect">
            <a:avLst/>
          </a:prstGeom>
        </p:spPr>
        <p:txBody>
          <a:bodyPr vert="horz" wrap="square" lIns="0" tIns="0" rIns="0" bIns="0" rtlCol="0" anchor="t">
            <a:spAutoFit/>
          </a:bodyPr>
          <a:lstStyle>
            <a:lvl1pPr eaLnBrk="1" hangingPunct="1">
              <a:lnSpc>
                <a:spcPct val="90000"/>
              </a:lnSpc>
              <a:defRPr sz="3600" b="0" kern="1200" baseline="0">
                <a:solidFill>
                  <a:schemeClr val="bg1">
                    <a:alpha val="80000"/>
                  </a:schemeClr>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0BBAD"/>
                </a:solidFill>
                <a:effectLst/>
                <a:uLnTx/>
                <a:uFillTx/>
                <a:latin typeface="Calibre Semibold" panose="020B0703030202060203" pitchFamily="34" charset="0"/>
                <a:ea typeface="+mj-ea"/>
                <a:cs typeface="+mj-cs"/>
              </a:rPr>
              <a:t>Jonathan Moseley</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CAD1D3"/>
                </a:solidFill>
                <a:effectLst/>
                <a:uLnTx/>
                <a:uFillTx/>
                <a:latin typeface="Calibre"/>
                <a:ea typeface="+mj-ea"/>
                <a:cs typeface="+mj-cs"/>
              </a:rPr>
              <a:t>Head of Infrastructure, CBRE</a:t>
            </a:r>
          </a:p>
        </p:txBody>
      </p:sp>
    </p:spTree>
    <p:extLst>
      <p:ext uri="{BB962C8B-B14F-4D97-AF65-F5344CB8AC3E}">
        <p14:creationId xmlns:p14="http://schemas.microsoft.com/office/powerpoint/2010/main" val="250693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30C1DE-E25C-43D9-B9E0-D07313991253}"/>
              </a:ext>
            </a:extLst>
          </p:cNvPr>
          <p:cNvSpPr>
            <a:spLocks noGrp="1"/>
          </p:cNvSpPr>
          <p:nvPr>
            <p:ph type="body" idx="10"/>
          </p:nvPr>
        </p:nvSpPr>
        <p:spPr>
          <a:xfrm>
            <a:off x="511174" y="6244042"/>
            <a:ext cx="1435101" cy="412100"/>
          </a:xfrm>
        </p:spPr>
        <p:txBody>
          <a:bodyPr/>
          <a:lstStyle/>
          <a:p>
            <a:r>
              <a:rPr lang="en-US" dirty="0"/>
              <a:t>28 February</a:t>
            </a:r>
          </a:p>
        </p:txBody>
      </p:sp>
      <p:sp>
        <p:nvSpPr>
          <p:cNvPr id="4" name="Title 3">
            <a:extLst>
              <a:ext uri="{FF2B5EF4-FFF2-40B4-BE49-F238E27FC236}">
                <a16:creationId xmlns:a16="http://schemas.microsoft.com/office/drawing/2014/main" id="{B1951C32-FBFB-47C1-A5D6-5F6FA1F89FE6}"/>
              </a:ext>
            </a:extLst>
          </p:cNvPr>
          <p:cNvSpPr>
            <a:spLocks noGrp="1"/>
          </p:cNvSpPr>
          <p:nvPr>
            <p:ph type="title"/>
          </p:nvPr>
        </p:nvSpPr>
        <p:spPr>
          <a:xfrm>
            <a:off x="511174" y="1547813"/>
            <a:ext cx="2970214" cy="1930400"/>
          </a:xfrm>
        </p:spPr>
        <p:txBody>
          <a:bodyPr/>
          <a:lstStyle/>
          <a:p>
            <a:r>
              <a:rPr lang="en-GB" sz="4000" dirty="0"/>
              <a:t>Data &amp; Digital Infrastructure </a:t>
            </a:r>
            <a:br>
              <a:rPr lang="en-GB" sz="4000" dirty="0"/>
            </a:br>
            <a:endParaRPr lang="en-US" sz="4000" dirty="0"/>
          </a:p>
        </p:txBody>
      </p:sp>
      <p:sp>
        <p:nvSpPr>
          <p:cNvPr id="6" name="Content Placeholder 5">
            <a:extLst>
              <a:ext uri="{FF2B5EF4-FFF2-40B4-BE49-F238E27FC236}">
                <a16:creationId xmlns:a16="http://schemas.microsoft.com/office/drawing/2014/main" id="{6CB2437E-A9A0-BA6A-0E16-E8365839DC58}"/>
              </a:ext>
            </a:extLst>
          </p:cNvPr>
          <p:cNvSpPr>
            <a:spLocks noGrp="1"/>
          </p:cNvSpPr>
          <p:nvPr>
            <p:ph sz="quarter" idx="11"/>
          </p:nvPr>
        </p:nvSpPr>
        <p:spPr>
          <a:xfrm>
            <a:off x="511175" y="4129156"/>
            <a:ext cx="2272457" cy="1122293"/>
          </a:xfrm>
        </p:spPr>
        <p:txBody>
          <a:bodyPr/>
          <a:lstStyle/>
          <a:p>
            <a:r>
              <a:rPr lang="en-GB" dirty="0"/>
              <a:t>At the Heart of Regeneration Strategies</a:t>
            </a:r>
          </a:p>
        </p:txBody>
      </p:sp>
      <p:pic>
        <p:nvPicPr>
          <p:cNvPr id="9" name="Picture Placeholder 8">
            <a:extLst>
              <a:ext uri="{FF2B5EF4-FFF2-40B4-BE49-F238E27FC236}">
                <a16:creationId xmlns:a16="http://schemas.microsoft.com/office/drawing/2014/main" id="{DEAEEBB1-F824-57F2-CE39-704B3F9F640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3584575" y="1606550"/>
            <a:ext cx="8094663" cy="4775200"/>
          </a:xfrm>
          <a:prstGeom prst="rect">
            <a:avLst/>
          </a:prstGeom>
        </p:spPr>
      </p:pic>
    </p:spTree>
    <p:extLst>
      <p:ext uri="{BB962C8B-B14F-4D97-AF65-F5344CB8AC3E}">
        <p14:creationId xmlns:p14="http://schemas.microsoft.com/office/powerpoint/2010/main" val="150321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D9FB-DE78-4761-B0E0-381A89319FAD}"/>
              </a:ext>
            </a:extLst>
          </p:cNvPr>
          <p:cNvSpPr>
            <a:spLocks noGrp="1"/>
          </p:cNvSpPr>
          <p:nvPr>
            <p:ph type="title"/>
          </p:nvPr>
        </p:nvSpPr>
        <p:spPr>
          <a:xfrm>
            <a:off x="511176" y="1591161"/>
            <a:ext cx="2416471" cy="1325563"/>
          </a:xfrm>
        </p:spPr>
        <p:txBody>
          <a:bodyPr/>
          <a:lstStyle/>
          <a:p>
            <a:r>
              <a:rPr lang="en-GB" dirty="0"/>
              <a:t>What do we mean by Digital? </a:t>
            </a:r>
          </a:p>
        </p:txBody>
      </p:sp>
      <p:sp>
        <p:nvSpPr>
          <p:cNvPr id="3" name="Text Placeholder 2">
            <a:extLst>
              <a:ext uri="{FF2B5EF4-FFF2-40B4-BE49-F238E27FC236}">
                <a16:creationId xmlns:a16="http://schemas.microsoft.com/office/drawing/2014/main" id="{5ADD58E2-A1D9-4401-873E-48247F33756D}"/>
              </a:ext>
            </a:extLst>
          </p:cNvPr>
          <p:cNvSpPr>
            <a:spLocks noGrp="1"/>
          </p:cNvSpPr>
          <p:nvPr>
            <p:ph type="body" sz="quarter" idx="43"/>
          </p:nvPr>
        </p:nvSpPr>
        <p:spPr>
          <a:xfrm>
            <a:off x="1536699" y="957806"/>
            <a:ext cx="1967013" cy="382962"/>
          </a:xfrm>
        </p:spPr>
        <p:txBody>
          <a:bodyPr/>
          <a:lstStyle/>
          <a:p>
            <a:r>
              <a:rPr lang="en-GB" dirty="0"/>
              <a:t>data and digital infrastructure</a:t>
            </a:r>
          </a:p>
        </p:txBody>
      </p:sp>
      <p:sp>
        <p:nvSpPr>
          <p:cNvPr id="27" name="TextBox 26">
            <a:extLst>
              <a:ext uri="{FF2B5EF4-FFF2-40B4-BE49-F238E27FC236}">
                <a16:creationId xmlns:a16="http://schemas.microsoft.com/office/drawing/2014/main" id="{995E9CB6-FE81-20A5-4D44-17740CB73BD0}"/>
              </a:ext>
            </a:extLst>
          </p:cNvPr>
          <p:cNvSpPr txBox="1"/>
          <p:nvPr/>
        </p:nvSpPr>
        <p:spPr>
          <a:xfrm>
            <a:off x="7366204" y="9639193"/>
            <a:ext cx="1206297" cy="553998"/>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Data Analytics</a:t>
            </a:r>
          </a:p>
        </p:txBody>
      </p:sp>
      <p:grpSp>
        <p:nvGrpSpPr>
          <p:cNvPr id="51" name="Group 50">
            <a:extLst>
              <a:ext uri="{FF2B5EF4-FFF2-40B4-BE49-F238E27FC236}">
                <a16:creationId xmlns:a16="http://schemas.microsoft.com/office/drawing/2014/main" id="{2F48718C-1B1A-B1D7-C5BE-76BD99ADB7CE}"/>
              </a:ext>
            </a:extLst>
          </p:cNvPr>
          <p:cNvGrpSpPr/>
          <p:nvPr/>
        </p:nvGrpSpPr>
        <p:grpSpPr>
          <a:xfrm>
            <a:off x="3582988" y="1787490"/>
            <a:ext cx="8137030" cy="4617035"/>
            <a:chOff x="3582988" y="1194517"/>
            <a:chExt cx="8137030" cy="4617035"/>
          </a:xfrm>
        </p:grpSpPr>
        <p:pic>
          <p:nvPicPr>
            <p:cNvPr id="24" name="Picture 23">
              <a:extLst>
                <a:ext uri="{FF2B5EF4-FFF2-40B4-BE49-F238E27FC236}">
                  <a16:creationId xmlns:a16="http://schemas.microsoft.com/office/drawing/2014/main" id="{62D0288C-A50F-02A8-A189-D2F84DE885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2988" y="1601789"/>
              <a:ext cx="1800200" cy="1149349"/>
            </a:xfrm>
            <a:prstGeom prst="rect">
              <a:avLst/>
            </a:prstGeom>
          </p:spPr>
        </p:pic>
        <p:pic>
          <p:nvPicPr>
            <p:cNvPr id="14" name="Picture 13">
              <a:extLst>
                <a:ext uri="{FF2B5EF4-FFF2-40B4-BE49-F238E27FC236}">
                  <a16:creationId xmlns:a16="http://schemas.microsoft.com/office/drawing/2014/main" id="{9F9219B9-E0F4-BC2B-4F65-7BED8D3804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3200" y="1601789"/>
              <a:ext cx="1280611" cy="1149349"/>
            </a:xfrm>
            <a:prstGeom prst="rect">
              <a:avLst/>
            </a:prstGeom>
          </p:spPr>
        </p:pic>
        <p:pic>
          <p:nvPicPr>
            <p:cNvPr id="26" name="Picture 25" descr="Businessman looking at char">
              <a:extLst>
                <a:ext uri="{FF2B5EF4-FFF2-40B4-BE49-F238E27FC236}">
                  <a16:creationId xmlns:a16="http://schemas.microsoft.com/office/drawing/2014/main" id="{E8DA3E21-ABD4-1E90-879C-CD0A4F1624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56035" y="3135317"/>
              <a:ext cx="1483360" cy="1159616"/>
            </a:xfrm>
            <a:prstGeom prst="rect">
              <a:avLst/>
            </a:prstGeom>
          </p:spPr>
        </p:pic>
        <p:pic>
          <p:nvPicPr>
            <p:cNvPr id="25" name="Picture 24">
              <a:extLst>
                <a:ext uri="{FF2B5EF4-FFF2-40B4-BE49-F238E27FC236}">
                  <a16:creationId xmlns:a16="http://schemas.microsoft.com/office/drawing/2014/main" id="{EFA3B6C7-8AB7-C065-6702-905D31A309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3823" y="1601788"/>
              <a:ext cx="1892199" cy="1149349"/>
            </a:xfrm>
            <a:prstGeom prst="rect">
              <a:avLst/>
            </a:prstGeom>
          </p:spPr>
        </p:pic>
        <p:pic>
          <p:nvPicPr>
            <p:cNvPr id="28" name="Picture 27">
              <a:extLst>
                <a:ext uri="{FF2B5EF4-FFF2-40B4-BE49-F238E27FC236}">
                  <a16:creationId xmlns:a16="http://schemas.microsoft.com/office/drawing/2014/main" id="{4845D9FB-20CC-8594-19F4-0A786300B9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56034" y="1601788"/>
              <a:ext cx="1483360" cy="1149349"/>
            </a:xfrm>
            <a:prstGeom prst="rect">
              <a:avLst/>
            </a:prstGeom>
          </p:spPr>
        </p:pic>
        <p:pic>
          <p:nvPicPr>
            <p:cNvPr id="29" name="Picture 28">
              <a:extLst>
                <a:ext uri="{FF2B5EF4-FFF2-40B4-BE49-F238E27FC236}">
                  <a16:creationId xmlns:a16="http://schemas.microsoft.com/office/drawing/2014/main" id="{1A42599E-AD3F-B483-27BB-6BE546E5775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442825" y="1601787"/>
              <a:ext cx="1238000" cy="1149349"/>
            </a:xfrm>
            <a:prstGeom prst="rect">
              <a:avLst/>
            </a:prstGeom>
          </p:spPr>
        </p:pic>
        <p:pic>
          <p:nvPicPr>
            <p:cNvPr id="30" name="Picture 29">
              <a:extLst>
                <a:ext uri="{FF2B5EF4-FFF2-40B4-BE49-F238E27FC236}">
                  <a16:creationId xmlns:a16="http://schemas.microsoft.com/office/drawing/2014/main" id="{1EBD327E-165E-03FB-0EC5-6A9607BE944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82988" y="3145585"/>
              <a:ext cx="1800200" cy="1149348"/>
            </a:xfrm>
            <a:prstGeom prst="rect">
              <a:avLst/>
            </a:prstGeom>
          </p:spPr>
        </p:pic>
        <p:pic>
          <p:nvPicPr>
            <p:cNvPr id="31" name="Picture 30">
              <a:extLst>
                <a:ext uri="{FF2B5EF4-FFF2-40B4-BE49-F238E27FC236}">
                  <a16:creationId xmlns:a16="http://schemas.microsoft.com/office/drawing/2014/main" id="{B7E4D5E0-130B-DA5C-EE99-1B21D81B414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483200" y="3145336"/>
              <a:ext cx="1280611" cy="1151185"/>
            </a:xfrm>
            <a:prstGeom prst="rect">
              <a:avLst/>
            </a:prstGeom>
          </p:spPr>
        </p:pic>
        <p:pic>
          <p:nvPicPr>
            <p:cNvPr id="32" name="Picture 31">
              <a:extLst>
                <a:ext uri="{FF2B5EF4-FFF2-40B4-BE49-F238E27FC236}">
                  <a16:creationId xmlns:a16="http://schemas.microsoft.com/office/drawing/2014/main" id="{DD1D7CCC-0E1B-13A8-5037-2392402314D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439408" y="3147272"/>
              <a:ext cx="1262722" cy="1151185"/>
            </a:xfrm>
            <a:prstGeom prst="rect">
              <a:avLst/>
            </a:prstGeom>
          </p:spPr>
        </p:pic>
        <p:pic>
          <p:nvPicPr>
            <p:cNvPr id="34" name="Picture 33">
              <a:extLst>
                <a:ext uri="{FF2B5EF4-FFF2-40B4-BE49-F238E27FC236}">
                  <a16:creationId xmlns:a16="http://schemas.microsoft.com/office/drawing/2014/main" id="{2D1645C7-A635-1A5C-0E3A-550955EA8A41}"/>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3582988" y="4662204"/>
              <a:ext cx="1800200" cy="1149348"/>
            </a:xfrm>
            <a:prstGeom prst="rect">
              <a:avLst/>
            </a:prstGeom>
          </p:spPr>
        </p:pic>
        <p:pic>
          <p:nvPicPr>
            <p:cNvPr id="35" name="Picture 34">
              <a:extLst>
                <a:ext uri="{FF2B5EF4-FFF2-40B4-BE49-F238E27FC236}">
                  <a16:creationId xmlns:a16="http://schemas.microsoft.com/office/drawing/2014/main" id="{A2871477-88C3-57D4-6434-6A23ACAA76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863823" y="3145336"/>
              <a:ext cx="1892199" cy="1151185"/>
            </a:xfrm>
            <a:prstGeom prst="rect">
              <a:avLst/>
            </a:prstGeom>
          </p:spPr>
        </p:pic>
        <p:pic>
          <p:nvPicPr>
            <p:cNvPr id="36" name="Picture 35">
              <a:extLst>
                <a:ext uri="{FF2B5EF4-FFF2-40B4-BE49-F238E27FC236}">
                  <a16:creationId xmlns:a16="http://schemas.microsoft.com/office/drawing/2014/main" id="{93130278-C680-F499-1C07-752CFC12150D}"/>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483200" y="4662204"/>
              <a:ext cx="3272822" cy="1149348"/>
            </a:xfrm>
            <a:prstGeom prst="rect">
              <a:avLst/>
            </a:prstGeom>
          </p:spPr>
        </p:pic>
        <p:sp>
          <p:nvSpPr>
            <p:cNvPr id="39" name="Content Placeholder 4">
              <a:extLst>
                <a:ext uri="{FF2B5EF4-FFF2-40B4-BE49-F238E27FC236}">
                  <a16:creationId xmlns:a16="http://schemas.microsoft.com/office/drawing/2014/main" id="{55785DD1-C41C-EB1B-B07A-3BF782BAB641}"/>
                </a:ext>
              </a:extLst>
            </p:cNvPr>
            <p:cNvSpPr txBox="1">
              <a:spLocks/>
            </p:cNvSpPr>
            <p:nvPr/>
          </p:nvSpPr>
          <p:spPr>
            <a:xfrm>
              <a:off x="3582988" y="1379183"/>
              <a:ext cx="1800200"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IoT</a:t>
              </a:r>
            </a:p>
          </p:txBody>
        </p:sp>
        <p:sp>
          <p:nvSpPr>
            <p:cNvPr id="40" name="Content Placeholder 4">
              <a:extLst>
                <a:ext uri="{FF2B5EF4-FFF2-40B4-BE49-F238E27FC236}">
                  <a16:creationId xmlns:a16="http://schemas.microsoft.com/office/drawing/2014/main" id="{D5BE2B1A-1097-CB24-B703-06ECAFDAF9D2}"/>
                </a:ext>
              </a:extLst>
            </p:cNvPr>
            <p:cNvSpPr txBox="1">
              <a:spLocks/>
            </p:cNvSpPr>
            <p:nvPr/>
          </p:nvSpPr>
          <p:spPr>
            <a:xfrm>
              <a:off x="5483199" y="1194517"/>
              <a:ext cx="1277191" cy="405683"/>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Building Network Connectivity</a:t>
              </a:r>
            </a:p>
          </p:txBody>
        </p:sp>
        <p:sp>
          <p:nvSpPr>
            <p:cNvPr id="41" name="Content Placeholder 4">
              <a:extLst>
                <a:ext uri="{FF2B5EF4-FFF2-40B4-BE49-F238E27FC236}">
                  <a16:creationId xmlns:a16="http://schemas.microsoft.com/office/drawing/2014/main" id="{07A089A2-2081-A14E-5F92-C2685A1B49F5}"/>
                </a:ext>
              </a:extLst>
            </p:cNvPr>
            <p:cNvSpPr txBox="1">
              <a:spLocks/>
            </p:cNvSpPr>
            <p:nvPr/>
          </p:nvSpPr>
          <p:spPr>
            <a:xfrm>
              <a:off x="6863822" y="1379183"/>
              <a:ext cx="1800199"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Virtual Walkthrough</a:t>
              </a:r>
            </a:p>
          </p:txBody>
        </p:sp>
        <p:sp>
          <p:nvSpPr>
            <p:cNvPr id="42" name="Content Placeholder 4">
              <a:extLst>
                <a:ext uri="{FF2B5EF4-FFF2-40B4-BE49-F238E27FC236}">
                  <a16:creationId xmlns:a16="http://schemas.microsoft.com/office/drawing/2014/main" id="{DB8A42B3-64A8-CE1B-DC23-D6AE730DC297}"/>
                </a:ext>
              </a:extLst>
            </p:cNvPr>
            <p:cNvSpPr txBox="1">
              <a:spLocks/>
            </p:cNvSpPr>
            <p:nvPr/>
          </p:nvSpPr>
          <p:spPr>
            <a:xfrm>
              <a:off x="8856034" y="1379183"/>
              <a:ext cx="1288621"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Space Management </a:t>
              </a:r>
            </a:p>
          </p:txBody>
        </p:sp>
        <p:sp>
          <p:nvSpPr>
            <p:cNvPr id="43" name="Content Placeholder 4">
              <a:extLst>
                <a:ext uri="{FF2B5EF4-FFF2-40B4-BE49-F238E27FC236}">
                  <a16:creationId xmlns:a16="http://schemas.microsoft.com/office/drawing/2014/main" id="{8A6946F6-3A07-6E5D-83DF-2707082050F8}"/>
                </a:ext>
              </a:extLst>
            </p:cNvPr>
            <p:cNvSpPr txBox="1">
              <a:spLocks/>
            </p:cNvSpPr>
            <p:nvPr/>
          </p:nvSpPr>
          <p:spPr>
            <a:xfrm>
              <a:off x="10442825" y="1379183"/>
              <a:ext cx="981767"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AI / Blockchain</a:t>
              </a:r>
            </a:p>
          </p:txBody>
        </p:sp>
        <p:sp>
          <p:nvSpPr>
            <p:cNvPr id="44" name="Content Placeholder 4">
              <a:extLst>
                <a:ext uri="{FF2B5EF4-FFF2-40B4-BE49-F238E27FC236}">
                  <a16:creationId xmlns:a16="http://schemas.microsoft.com/office/drawing/2014/main" id="{730679BC-0DE2-C81A-7437-B102AE777FD8}"/>
                </a:ext>
              </a:extLst>
            </p:cNvPr>
            <p:cNvSpPr txBox="1">
              <a:spLocks/>
            </p:cNvSpPr>
            <p:nvPr/>
          </p:nvSpPr>
          <p:spPr>
            <a:xfrm>
              <a:off x="3582988" y="2916724"/>
              <a:ext cx="1800200"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Digital Twin</a:t>
              </a:r>
            </a:p>
          </p:txBody>
        </p:sp>
        <p:sp>
          <p:nvSpPr>
            <p:cNvPr id="45" name="Content Placeholder 4">
              <a:extLst>
                <a:ext uri="{FF2B5EF4-FFF2-40B4-BE49-F238E27FC236}">
                  <a16:creationId xmlns:a16="http://schemas.microsoft.com/office/drawing/2014/main" id="{F6FD9D63-0A3E-25FD-D7E7-57B252D3D892}"/>
                </a:ext>
              </a:extLst>
            </p:cNvPr>
            <p:cNvSpPr txBox="1">
              <a:spLocks/>
            </p:cNvSpPr>
            <p:nvPr/>
          </p:nvSpPr>
          <p:spPr>
            <a:xfrm>
              <a:off x="5483200" y="2916724"/>
              <a:ext cx="1280610" cy="228612"/>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Air Quality</a:t>
              </a:r>
            </a:p>
          </p:txBody>
        </p:sp>
        <p:sp>
          <p:nvSpPr>
            <p:cNvPr id="46" name="Content Placeholder 4">
              <a:extLst>
                <a:ext uri="{FF2B5EF4-FFF2-40B4-BE49-F238E27FC236}">
                  <a16:creationId xmlns:a16="http://schemas.microsoft.com/office/drawing/2014/main" id="{1A88F244-33C1-6D1D-0C9B-8C644B29716E}"/>
                </a:ext>
              </a:extLst>
            </p:cNvPr>
            <p:cNvSpPr txBox="1">
              <a:spLocks/>
            </p:cNvSpPr>
            <p:nvPr/>
          </p:nvSpPr>
          <p:spPr>
            <a:xfrm>
              <a:off x="6863823" y="2916724"/>
              <a:ext cx="1280610" cy="228612"/>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Smart Infrastructure</a:t>
              </a:r>
            </a:p>
          </p:txBody>
        </p:sp>
        <p:sp>
          <p:nvSpPr>
            <p:cNvPr id="47" name="Content Placeholder 4">
              <a:extLst>
                <a:ext uri="{FF2B5EF4-FFF2-40B4-BE49-F238E27FC236}">
                  <a16:creationId xmlns:a16="http://schemas.microsoft.com/office/drawing/2014/main" id="{BCFCA4D9-83CD-8D63-A54E-140757A031E8}"/>
                </a:ext>
              </a:extLst>
            </p:cNvPr>
            <p:cNvSpPr txBox="1">
              <a:spLocks/>
            </p:cNvSpPr>
            <p:nvPr/>
          </p:nvSpPr>
          <p:spPr>
            <a:xfrm>
              <a:off x="8856035" y="2916724"/>
              <a:ext cx="1280610" cy="228612"/>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Data Analytics</a:t>
              </a:r>
            </a:p>
          </p:txBody>
        </p:sp>
        <p:sp>
          <p:nvSpPr>
            <p:cNvPr id="48" name="Content Placeholder 4">
              <a:extLst>
                <a:ext uri="{FF2B5EF4-FFF2-40B4-BE49-F238E27FC236}">
                  <a16:creationId xmlns:a16="http://schemas.microsoft.com/office/drawing/2014/main" id="{7DE4C4F2-E748-B31F-73CD-4A1E72C3F8A7}"/>
                </a:ext>
              </a:extLst>
            </p:cNvPr>
            <p:cNvSpPr txBox="1">
              <a:spLocks/>
            </p:cNvSpPr>
            <p:nvPr/>
          </p:nvSpPr>
          <p:spPr>
            <a:xfrm>
              <a:off x="10439408" y="2916724"/>
              <a:ext cx="1280610" cy="228612"/>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Smart Mobility</a:t>
              </a:r>
            </a:p>
          </p:txBody>
        </p:sp>
        <p:sp>
          <p:nvSpPr>
            <p:cNvPr id="49" name="Content Placeholder 4">
              <a:extLst>
                <a:ext uri="{FF2B5EF4-FFF2-40B4-BE49-F238E27FC236}">
                  <a16:creationId xmlns:a16="http://schemas.microsoft.com/office/drawing/2014/main" id="{0A99D286-41F8-07A5-B5EA-56AD701F25F5}"/>
                </a:ext>
              </a:extLst>
            </p:cNvPr>
            <p:cNvSpPr txBox="1">
              <a:spLocks/>
            </p:cNvSpPr>
            <p:nvPr/>
          </p:nvSpPr>
          <p:spPr>
            <a:xfrm>
              <a:off x="3582988" y="4436435"/>
              <a:ext cx="1800200"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Hybrid Experience</a:t>
              </a:r>
            </a:p>
          </p:txBody>
        </p:sp>
        <p:sp>
          <p:nvSpPr>
            <p:cNvPr id="50" name="Content Placeholder 4">
              <a:extLst>
                <a:ext uri="{FF2B5EF4-FFF2-40B4-BE49-F238E27FC236}">
                  <a16:creationId xmlns:a16="http://schemas.microsoft.com/office/drawing/2014/main" id="{94564061-0783-F567-0CEC-39851135D7B8}"/>
                </a:ext>
              </a:extLst>
            </p:cNvPr>
            <p:cNvSpPr txBox="1">
              <a:spLocks/>
            </p:cNvSpPr>
            <p:nvPr/>
          </p:nvSpPr>
          <p:spPr>
            <a:xfrm>
              <a:off x="5483200" y="4436435"/>
              <a:ext cx="1800200" cy="221018"/>
            </a:xfrm>
            <a:prstGeom prst="rect">
              <a:avLst/>
            </a:prstGeom>
          </p:spPr>
          <p:txBody>
            <a:bodyPr wrap="square" lIns="0" tIns="0" rIns="0" bIns="36000" anchor="b" anchorCtr="0">
              <a:sp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Data Security</a:t>
              </a:r>
            </a:p>
          </p:txBody>
        </p:sp>
      </p:grpSp>
      <p:sp>
        <p:nvSpPr>
          <p:cNvPr id="52" name="Content Placeholder 4">
            <a:extLst>
              <a:ext uri="{FF2B5EF4-FFF2-40B4-BE49-F238E27FC236}">
                <a16:creationId xmlns:a16="http://schemas.microsoft.com/office/drawing/2014/main" id="{698718D1-E6A4-FC13-4419-4E2675849270}"/>
              </a:ext>
            </a:extLst>
          </p:cNvPr>
          <p:cNvSpPr txBox="1">
            <a:spLocks/>
          </p:cNvSpPr>
          <p:nvPr/>
        </p:nvSpPr>
        <p:spPr>
          <a:xfrm>
            <a:off x="511176" y="3449826"/>
            <a:ext cx="2238587" cy="2876160"/>
          </a:xfrm>
          <a:prstGeom prst="rect">
            <a:avLst/>
          </a:prstGeom>
          <a:solidFill>
            <a:schemeClr val="accent4">
              <a:lumMod val="20000"/>
              <a:lumOff val="80000"/>
            </a:schemeClr>
          </a:solidFill>
        </p:spPr>
        <p:txBody>
          <a:bodyPr lIns="72000" tIns="72000" rIns="72000" bIns="72000" numCol="1">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Smart Infrastructure</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Mobility as a Service</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Data Analytics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Public Safety &amp; Security</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Base build requirements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Building Solutions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Digital Workplace </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Experience Apps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Integration Platforms </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Emerging Technology: Blockchain, Metaverse, AI, IoT</a:t>
            </a:r>
          </a:p>
        </p:txBody>
      </p:sp>
    </p:spTree>
    <p:extLst>
      <p:ext uri="{BB962C8B-B14F-4D97-AF65-F5344CB8AC3E}">
        <p14:creationId xmlns:p14="http://schemas.microsoft.com/office/powerpoint/2010/main" val="270726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F9C606C-C077-0D8A-C1AC-CCC014DF97E2}"/>
              </a:ext>
            </a:extLst>
          </p:cNvPr>
          <p:cNvSpPr>
            <a:spLocks noGrp="1"/>
          </p:cNvSpPr>
          <p:nvPr>
            <p:ph type="title"/>
          </p:nvPr>
        </p:nvSpPr>
        <p:spPr/>
        <p:txBody>
          <a:bodyPr/>
          <a:lstStyle/>
          <a:p>
            <a:r>
              <a:rPr lang="en-GB" dirty="0"/>
              <a:t>Using data to design places that work for their consumers</a:t>
            </a:r>
          </a:p>
        </p:txBody>
      </p:sp>
      <p:sp>
        <p:nvSpPr>
          <p:cNvPr id="22" name="Text Placeholder 21">
            <a:extLst>
              <a:ext uri="{FF2B5EF4-FFF2-40B4-BE49-F238E27FC236}">
                <a16:creationId xmlns:a16="http://schemas.microsoft.com/office/drawing/2014/main" id="{2D22BB24-38A9-12DB-27AB-3C141DA33BDA}"/>
              </a:ext>
            </a:extLst>
          </p:cNvPr>
          <p:cNvSpPr>
            <a:spLocks noGrp="1"/>
          </p:cNvSpPr>
          <p:nvPr>
            <p:ph type="body" sz="quarter" idx="10"/>
          </p:nvPr>
        </p:nvSpPr>
        <p:spPr>
          <a:xfrm>
            <a:off x="1536699" y="957804"/>
            <a:ext cx="2175637" cy="272248"/>
          </a:xfrm>
        </p:spPr>
        <p:txBody>
          <a:bodyPr/>
          <a:lstStyle/>
          <a:p>
            <a:r>
              <a:rPr lang="en-GB" dirty="0"/>
              <a:t>data and digital infrastructure</a:t>
            </a:r>
          </a:p>
        </p:txBody>
      </p:sp>
      <p:sp>
        <p:nvSpPr>
          <p:cNvPr id="44" name="TextBox 43">
            <a:extLst>
              <a:ext uri="{FF2B5EF4-FFF2-40B4-BE49-F238E27FC236}">
                <a16:creationId xmlns:a16="http://schemas.microsoft.com/office/drawing/2014/main" id="{6EFE892D-1098-9168-9D48-2CA172D64531}"/>
              </a:ext>
            </a:extLst>
          </p:cNvPr>
          <p:cNvSpPr txBox="1"/>
          <p:nvPr/>
        </p:nvSpPr>
        <p:spPr>
          <a:xfrm>
            <a:off x="10527887" y="3709690"/>
            <a:ext cx="1056055" cy="233740"/>
          </a:xfrm>
          <a:prstGeom prst="rect">
            <a:avLst/>
          </a:prstGeom>
          <a:noFill/>
        </p:spPr>
        <p:txBody>
          <a:bodyPr wrap="square" lIns="23824" tIns="23824" rIns="23824" bIns="23824" rtlCol="0" anchor="b">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Movements</a:t>
            </a:r>
          </a:p>
        </p:txBody>
      </p:sp>
      <p:sp>
        <p:nvSpPr>
          <p:cNvPr id="45" name="TextBox 44">
            <a:extLst>
              <a:ext uri="{FF2B5EF4-FFF2-40B4-BE49-F238E27FC236}">
                <a16:creationId xmlns:a16="http://schemas.microsoft.com/office/drawing/2014/main" id="{4132FCAC-7A01-AC10-2C40-0655ABEA7102}"/>
              </a:ext>
            </a:extLst>
          </p:cNvPr>
          <p:cNvSpPr txBox="1"/>
          <p:nvPr/>
        </p:nvSpPr>
        <p:spPr>
          <a:xfrm>
            <a:off x="8242981" y="3709690"/>
            <a:ext cx="1056055" cy="233740"/>
          </a:xfrm>
          <a:prstGeom prst="rect">
            <a:avLst/>
          </a:prstGeom>
          <a:noFill/>
        </p:spPr>
        <p:txBody>
          <a:bodyPr wrap="square" lIns="23824" tIns="23824" rIns="23824" bIns="23824" rtlCol="0" anchor="b">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Tourism</a:t>
            </a:r>
          </a:p>
        </p:txBody>
      </p:sp>
      <p:sp>
        <p:nvSpPr>
          <p:cNvPr id="46" name="TextBox 45">
            <a:extLst>
              <a:ext uri="{FF2B5EF4-FFF2-40B4-BE49-F238E27FC236}">
                <a16:creationId xmlns:a16="http://schemas.microsoft.com/office/drawing/2014/main" id="{69AC715B-7769-CA16-068B-07CC011B71AC}"/>
              </a:ext>
            </a:extLst>
          </p:cNvPr>
          <p:cNvSpPr txBox="1"/>
          <p:nvPr/>
        </p:nvSpPr>
        <p:spPr>
          <a:xfrm>
            <a:off x="5958073" y="3709690"/>
            <a:ext cx="1056055" cy="233740"/>
          </a:xfrm>
          <a:prstGeom prst="rect">
            <a:avLst/>
          </a:prstGeom>
          <a:noFill/>
        </p:spPr>
        <p:txBody>
          <a:bodyPr wrap="square" lIns="23824" tIns="23824" rIns="23824" bIns="23824" rtlCol="0" anchor="b">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Who</a:t>
            </a:r>
          </a:p>
        </p:txBody>
      </p:sp>
      <p:sp>
        <p:nvSpPr>
          <p:cNvPr id="47" name="TextBox 46">
            <a:extLst>
              <a:ext uri="{FF2B5EF4-FFF2-40B4-BE49-F238E27FC236}">
                <a16:creationId xmlns:a16="http://schemas.microsoft.com/office/drawing/2014/main" id="{20A2D9B7-1127-7462-DBB1-566D35247D95}"/>
              </a:ext>
            </a:extLst>
          </p:cNvPr>
          <p:cNvSpPr txBox="1"/>
          <p:nvPr/>
        </p:nvSpPr>
        <p:spPr>
          <a:xfrm>
            <a:off x="4815619" y="3723266"/>
            <a:ext cx="1056055" cy="233740"/>
          </a:xfrm>
          <a:prstGeom prst="rect">
            <a:avLst/>
          </a:prstGeom>
          <a:noFill/>
        </p:spPr>
        <p:txBody>
          <a:bodyPr wrap="square" lIns="23824" tIns="23824" rIns="23824" bIns="23824"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Where</a:t>
            </a:r>
          </a:p>
        </p:txBody>
      </p:sp>
      <p:sp>
        <p:nvSpPr>
          <p:cNvPr id="48" name="TextBox 47">
            <a:extLst>
              <a:ext uri="{FF2B5EF4-FFF2-40B4-BE49-F238E27FC236}">
                <a16:creationId xmlns:a16="http://schemas.microsoft.com/office/drawing/2014/main" id="{D7F5209A-45E8-0E2B-4298-CC3CE113E340}"/>
              </a:ext>
            </a:extLst>
          </p:cNvPr>
          <p:cNvSpPr txBox="1"/>
          <p:nvPr/>
        </p:nvSpPr>
        <p:spPr>
          <a:xfrm>
            <a:off x="3673165" y="3709690"/>
            <a:ext cx="1056055" cy="233740"/>
          </a:xfrm>
          <a:prstGeom prst="rect">
            <a:avLst/>
          </a:prstGeom>
          <a:noFill/>
        </p:spPr>
        <p:txBody>
          <a:bodyPr wrap="square" lIns="23824" tIns="23824" rIns="23824" bIns="23824" rtlCol="0" anchor="b">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When</a:t>
            </a:r>
          </a:p>
        </p:txBody>
      </p:sp>
      <p:sp>
        <p:nvSpPr>
          <p:cNvPr id="49" name="TextBox 48">
            <a:extLst>
              <a:ext uri="{FF2B5EF4-FFF2-40B4-BE49-F238E27FC236}">
                <a16:creationId xmlns:a16="http://schemas.microsoft.com/office/drawing/2014/main" id="{8FF28E94-11DC-E65D-CF67-6CDBAE088F95}"/>
              </a:ext>
            </a:extLst>
          </p:cNvPr>
          <p:cNvSpPr txBox="1"/>
          <p:nvPr/>
        </p:nvSpPr>
        <p:spPr>
          <a:xfrm>
            <a:off x="7100527" y="3723266"/>
            <a:ext cx="1056055" cy="233740"/>
          </a:xfrm>
          <a:prstGeom prst="rect">
            <a:avLst/>
          </a:prstGeom>
          <a:noFill/>
        </p:spPr>
        <p:txBody>
          <a:bodyPr wrap="square" lIns="23824" tIns="23824" rIns="23824" bIns="23824"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Work</a:t>
            </a:r>
          </a:p>
        </p:txBody>
      </p:sp>
      <p:sp>
        <p:nvSpPr>
          <p:cNvPr id="50" name="TextBox 49">
            <a:extLst>
              <a:ext uri="{FF2B5EF4-FFF2-40B4-BE49-F238E27FC236}">
                <a16:creationId xmlns:a16="http://schemas.microsoft.com/office/drawing/2014/main" id="{3A03C0E8-5AA7-644B-339F-C9E27D53EB0F}"/>
              </a:ext>
            </a:extLst>
          </p:cNvPr>
          <p:cNvSpPr txBox="1"/>
          <p:nvPr/>
        </p:nvSpPr>
        <p:spPr>
          <a:xfrm>
            <a:off x="9385435" y="3723266"/>
            <a:ext cx="1056055" cy="233740"/>
          </a:xfrm>
          <a:prstGeom prst="rect">
            <a:avLst/>
          </a:prstGeom>
          <a:noFill/>
        </p:spPr>
        <p:txBody>
          <a:bodyPr wrap="square" lIns="23824" tIns="23824" rIns="23824" bIns="23824"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Arial" panose="020B0604020202020204" pitchFamily="34" charset="0"/>
              </a:rPr>
              <a:t>Competition</a:t>
            </a:r>
          </a:p>
        </p:txBody>
      </p:sp>
      <p:sp>
        <p:nvSpPr>
          <p:cNvPr id="53" name="Block Arc 52">
            <a:extLst>
              <a:ext uri="{FF2B5EF4-FFF2-40B4-BE49-F238E27FC236}">
                <a16:creationId xmlns:a16="http://schemas.microsoft.com/office/drawing/2014/main" id="{5F007D1B-3249-EF9C-B2B3-BCB36308D53A}"/>
              </a:ext>
            </a:extLst>
          </p:cNvPr>
          <p:cNvSpPr/>
          <p:nvPr/>
        </p:nvSpPr>
        <p:spPr bwMode="auto">
          <a:xfrm>
            <a:off x="4737210" y="3020751"/>
            <a:ext cx="1243513"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2" name="Block Arc 51">
            <a:extLst>
              <a:ext uri="{FF2B5EF4-FFF2-40B4-BE49-F238E27FC236}">
                <a16:creationId xmlns:a16="http://schemas.microsoft.com/office/drawing/2014/main" id="{AFFC3F3A-6C5C-32CE-466A-3534240E4FBB}"/>
              </a:ext>
            </a:extLst>
          </p:cNvPr>
          <p:cNvSpPr/>
          <p:nvPr/>
        </p:nvSpPr>
        <p:spPr bwMode="auto">
          <a:xfrm rot="10643323">
            <a:off x="3585777" y="3056802"/>
            <a:ext cx="1243514"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4" name="Block Arc 53">
            <a:extLst>
              <a:ext uri="{FF2B5EF4-FFF2-40B4-BE49-F238E27FC236}">
                <a16:creationId xmlns:a16="http://schemas.microsoft.com/office/drawing/2014/main" id="{AA0AA44C-4D61-8CAF-9AE7-E41574AD1721}"/>
              </a:ext>
            </a:extLst>
          </p:cNvPr>
          <p:cNvSpPr/>
          <p:nvPr/>
        </p:nvSpPr>
        <p:spPr bwMode="auto">
          <a:xfrm rot="21443323">
            <a:off x="3584281" y="3044576"/>
            <a:ext cx="1243514" cy="1243516"/>
          </a:xfrm>
          <a:prstGeom prst="blockArc">
            <a:avLst>
              <a:gd name="adj1" fmla="val 10800000"/>
              <a:gd name="adj2" fmla="val 188828"/>
              <a:gd name="adj3" fmla="val 8142"/>
            </a:avLst>
          </a:prstGeom>
          <a:solidFill>
            <a:schemeClr val="bg2"/>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5" name="Block Arc 54">
            <a:extLst>
              <a:ext uri="{FF2B5EF4-FFF2-40B4-BE49-F238E27FC236}">
                <a16:creationId xmlns:a16="http://schemas.microsoft.com/office/drawing/2014/main" id="{AABE95AC-F46F-AAC5-0119-9EBD936F018B}"/>
              </a:ext>
            </a:extLst>
          </p:cNvPr>
          <p:cNvSpPr/>
          <p:nvPr/>
        </p:nvSpPr>
        <p:spPr bwMode="auto">
          <a:xfrm rot="10643323">
            <a:off x="5879764" y="3056802"/>
            <a:ext cx="1243513"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6" name="Block Arc 55">
            <a:extLst>
              <a:ext uri="{FF2B5EF4-FFF2-40B4-BE49-F238E27FC236}">
                <a16:creationId xmlns:a16="http://schemas.microsoft.com/office/drawing/2014/main" id="{2DB314DF-2E5A-9178-8B7A-2CFC43EC44EF}"/>
              </a:ext>
            </a:extLst>
          </p:cNvPr>
          <p:cNvSpPr/>
          <p:nvPr/>
        </p:nvSpPr>
        <p:spPr bwMode="auto">
          <a:xfrm>
            <a:off x="7018336" y="3076622"/>
            <a:ext cx="1243513"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7" name="Block Arc 56">
            <a:extLst>
              <a:ext uri="{FF2B5EF4-FFF2-40B4-BE49-F238E27FC236}">
                <a16:creationId xmlns:a16="http://schemas.microsoft.com/office/drawing/2014/main" id="{5E4550A9-9290-53BF-BA33-D8BBBDB4BDD3}"/>
              </a:ext>
            </a:extLst>
          </p:cNvPr>
          <p:cNvSpPr/>
          <p:nvPr/>
        </p:nvSpPr>
        <p:spPr bwMode="auto">
          <a:xfrm rot="21439340">
            <a:off x="5874089" y="3044576"/>
            <a:ext cx="1243513" cy="1243516"/>
          </a:xfrm>
          <a:prstGeom prst="blockArc">
            <a:avLst>
              <a:gd name="adj1" fmla="val 10800000"/>
              <a:gd name="adj2" fmla="val 188828"/>
              <a:gd name="adj3" fmla="val 8142"/>
            </a:avLst>
          </a:prstGeom>
          <a:solidFill>
            <a:schemeClr val="bg2"/>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8" name="Block Arc 57">
            <a:extLst>
              <a:ext uri="{FF2B5EF4-FFF2-40B4-BE49-F238E27FC236}">
                <a16:creationId xmlns:a16="http://schemas.microsoft.com/office/drawing/2014/main" id="{0F5C46A6-732B-A18A-701F-8365D2F47B43}"/>
              </a:ext>
            </a:extLst>
          </p:cNvPr>
          <p:cNvSpPr/>
          <p:nvPr/>
        </p:nvSpPr>
        <p:spPr bwMode="auto">
          <a:xfrm rot="10643323">
            <a:off x="8162053" y="3056802"/>
            <a:ext cx="1243513"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59" name="Block Arc 58">
            <a:extLst>
              <a:ext uri="{FF2B5EF4-FFF2-40B4-BE49-F238E27FC236}">
                <a16:creationId xmlns:a16="http://schemas.microsoft.com/office/drawing/2014/main" id="{3F8DD6FD-2135-0752-DA16-143974893034}"/>
              </a:ext>
            </a:extLst>
          </p:cNvPr>
          <p:cNvSpPr/>
          <p:nvPr/>
        </p:nvSpPr>
        <p:spPr bwMode="auto">
          <a:xfrm rot="10800000">
            <a:off x="7016840" y="3063801"/>
            <a:ext cx="1243513" cy="1243516"/>
          </a:xfrm>
          <a:prstGeom prst="blockArc">
            <a:avLst>
              <a:gd name="adj1" fmla="val 10800000"/>
              <a:gd name="adj2" fmla="val 188828"/>
              <a:gd name="adj3" fmla="val 8142"/>
            </a:avLst>
          </a:prstGeom>
          <a:solidFill>
            <a:schemeClr val="tx1"/>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60" name="Block Arc 59">
            <a:extLst>
              <a:ext uri="{FF2B5EF4-FFF2-40B4-BE49-F238E27FC236}">
                <a16:creationId xmlns:a16="http://schemas.microsoft.com/office/drawing/2014/main" id="{BF01443F-0560-1DDA-7A4E-497303C59800}"/>
              </a:ext>
            </a:extLst>
          </p:cNvPr>
          <p:cNvSpPr/>
          <p:nvPr/>
        </p:nvSpPr>
        <p:spPr bwMode="auto">
          <a:xfrm rot="21340574">
            <a:off x="9305824" y="3037446"/>
            <a:ext cx="1243513"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61" name="Block Arc 60">
            <a:extLst>
              <a:ext uri="{FF2B5EF4-FFF2-40B4-BE49-F238E27FC236}">
                <a16:creationId xmlns:a16="http://schemas.microsoft.com/office/drawing/2014/main" id="{1747E37A-638F-7A83-C99D-9C73B6A3AC3E}"/>
              </a:ext>
            </a:extLst>
          </p:cNvPr>
          <p:cNvSpPr/>
          <p:nvPr/>
        </p:nvSpPr>
        <p:spPr bwMode="auto">
          <a:xfrm rot="21443323">
            <a:off x="8160558" y="3044576"/>
            <a:ext cx="1243513" cy="1243516"/>
          </a:xfrm>
          <a:prstGeom prst="blockArc">
            <a:avLst>
              <a:gd name="adj1" fmla="val 10800000"/>
              <a:gd name="adj2" fmla="val 188828"/>
              <a:gd name="adj3" fmla="val 8142"/>
            </a:avLst>
          </a:prstGeom>
          <a:solidFill>
            <a:schemeClr val="bg2"/>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62" name="Block Arc 61">
            <a:extLst>
              <a:ext uri="{FF2B5EF4-FFF2-40B4-BE49-F238E27FC236}">
                <a16:creationId xmlns:a16="http://schemas.microsoft.com/office/drawing/2014/main" id="{4168C07A-A2FD-ECAA-D0C3-D954D44DB699}"/>
              </a:ext>
            </a:extLst>
          </p:cNvPr>
          <p:cNvSpPr/>
          <p:nvPr/>
        </p:nvSpPr>
        <p:spPr bwMode="auto">
          <a:xfrm rot="10643323">
            <a:off x="10445465" y="3056802"/>
            <a:ext cx="1243513" cy="1243516"/>
          </a:xfrm>
          <a:prstGeom prst="blockArc">
            <a:avLst>
              <a:gd name="adj1" fmla="val 10800000"/>
              <a:gd name="adj2" fmla="val 188828"/>
              <a:gd name="adj3" fmla="val 8142"/>
            </a:avLst>
          </a:prstGeom>
          <a:solidFill>
            <a:schemeClr val="tx2">
              <a:lumMod val="40000"/>
              <a:lumOff val="60000"/>
            </a:schemeClr>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64" name="Block Arc 63">
            <a:extLst>
              <a:ext uri="{FF2B5EF4-FFF2-40B4-BE49-F238E27FC236}">
                <a16:creationId xmlns:a16="http://schemas.microsoft.com/office/drawing/2014/main" id="{363C6BD1-4156-314C-43AA-33FA54EE23D1}"/>
              </a:ext>
            </a:extLst>
          </p:cNvPr>
          <p:cNvSpPr/>
          <p:nvPr/>
        </p:nvSpPr>
        <p:spPr bwMode="auto">
          <a:xfrm rot="21443323">
            <a:off x="10446837" y="3044577"/>
            <a:ext cx="1243513" cy="1243516"/>
          </a:xfrm>
          <a:prstGeom prst="blockArc">
            <a:avLst>
              <a:gd name="adj1" fmla="val 10800000"/>
              <a:gd name="adj2" fmla="val 188828"/>
              <a:gd name="adj3" fmla="val 8142"/>
            </a:avLst>
          </a:prstGeom>
          <a:solidFill>
            <a:schemeClr val="bg2"/>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66" name="Block Arc 65">
            <a:extLst>
              <a:ext uri="{FF2B5EF4-FFF2-40B4-BE49-F238E27FC236}">
                <a16:creationId xmlns:a16="http://schemas.microsoft.com/office/drawing/2014/main" id="{2A6ECBAC-17B6-F03D-156B-72700E1AF672}"/>
              </a:ext>
            </a:extLst>
          </p:cNvPr>
          <p:cNvSpPr/>
          <p:nvPr/>
        </p:nvSpPr>
        <p:spPr bwMode="auto">
          <a:xfrm rot="10540574">
            <a:off x="9304327" y="3025218"/>
            <a:ext cx="1243513" cy="1243516"/>
          </a:xfrm>
          <a:prstGeom prst="blockArc">
            <a:avLst>
              <a:gd name="adj1" fmla="val 10800000"/>
              <a:gd name="adj2" fmla="val 188828"/>
              <a:gd name="adj3" fmla="val 8142"/>
            </a:avLst>
          </a:prstGeom>
          <a:solidFill>
            <a:schemeClr val="tx1"/>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sp>
        <p:nvSpPr>
          <p:cNvPr id="67" name="Block Arc 66">
            <a:extLst>
              <a:ext uri="{FF2B5EF4-FFF2-40B4-BE49-F238E27FC236}">
                <a16:creationId xmlns:a16="http://schemas.microsoft.com/office/drawing/2014/main" id="{8AFA92E7-5BD3-2AA8-4348-3422E91BF8A5}"/>
              </a:ext>
            </a:extLst>
          </p:cNvPr>
          <p:cNvSpPr/>
          <p:nvPr/>
        </p:nvSpPr>
        <p:spPr bwMode="auto">
          <a:xfrm rot="10800000">
            <a:off x="4729221" y="3052618"/>
            <a:ext cx="1243513" cy="1243516"/>
          </a:xfrm>
          <a:prstGeom prst="blockArc">
            <a:avLst>
              <a:gd name="adj1" fmla="val 10800000"/>
              <a:gd name="adj2" fmla="val 188828"/>
              <a:gd name="adj3" fmla="val 8142"/>
            </a:avLst>
          </a:prstGeom>
          <a:solidFill>
            <a:schemeClr val="tx1"/>
          </a:solidFill>
          <a:ln w="0" cap="flat" cmpd="sng" algn="ctr">
            <a:noFill/>
            <a:prstDash val="solid"/>
            <a:round/>
            <a:headEnd type="none" w="med" len="med"/>
            <a:tailEnd type="none" w="med" len="med"/>
          </a:ln>
          <a:effectLst/>
        </p:spPr>
        <p:txBody>
          <a:bodyPr vert="horz" wrap="square" lIns="47647" tIns="47647" rIns="47647" bIns="47647" numCol="1" rtlCol="0" anchor="t" anchorCtr="0" compatLnSpc="1">
            <a:prstTxWarp prst="textNoShape">
              <a:avLst/>
            </a:prstTxWarp>
          </a:bodyPr>
          <a:lstStyle/>
          <a:p>
            <a:pPr marL="0" marR="0" lvl="0" indent="0" defTabSz="60515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Futura Lt BT Light" panose="020B0402020204020303" pitchFamily="34" charset="0"/>
              <a:ea typeface="+mn-ea"/>
              <a:cs typeface="+mn-cs"/>
            </a:endParaRPr>
          </a:p>
        </p:txBody>
      </p:sp>
      <p:cxnSp>
        <p:nvCxnSpPr>
          <p:cNvPr id="71" name="Straight Connector 70">
            <a:extLst>
              <a:ext uri="{FF2B5EF4-FFF2-40B4-BE49-F238E27FC236}">
                <a16:creationId xmlns:a16="http://schemas.microsoft.com/office/drawing/2014/main" id="{FA536533-418F-606A-242B-16D8F04982BD}"/>
              </a:ext>
            </a:extLst>
          </p:cNvPr>
          <p:cNvCxnSpPr>
            <a:cxnSpLocks/>
          </p:cNvCxnSpPr>
          <p:nvPr/>
        </p:nvCxnSpPr>
        <p:spPr bwMode="auto">
          <a:xfrm flipV="1">
            <a:off x="6534327" y="2671717"/>
            <a:ext cx="0" cy="396834"/>
          </a:xfrm>
          <a:prstGeom prst="line">
            <a:avLst/>
          </a:prstGeom>
          <a:ln w="12700">
            <a:solidFill>
              <a:schemeClr val="bg2"/>
            </a:solidFill>
            <a:tailEnd type="none" w="sm" len="sm"/>
          </a:ln>
        </p:spPr>
      </p:cxnSp>
      <p:cxnSp>
        <p:nvCxnSpPr>
          <p:cNvPr id="72" name="Straight Connector 71">
            <a:extLst>
              <a:ext uri="{FF2B5EF4-FFF2-40B4-BE49-F238E27FC236}">
                <a16:creationId xmlns:a16="http://schemas.microsoft.com/office/drawing/2014/main" id="{2B844FEF-BE45-B38C-0503-99CCB92B7F94}"/>
              </a:ext>
            </a:extLst>
          </p:cNvPr>
          <p:cNvCxnSpPr>
            <a:cxnSpLocks/>
          </p:cNvCxnSpPr>
          <p:nvPr/>
        </p:nvCxnSpPr>
        <p:spPr bwMode="auto">
          <a:xfrm flipV="1">
            <a:off x="8800399" y="2671717"/>
            <a:ext cx="0" cy="396834"/>
          </a:xfrm>
          <a:prstGeom prst="line">
            <a:avLst/>
          </a:prstGeom>
          <a:ln w="12700">
            <a:solidFill>
              <a:schemeClr val="bg2"/>
            </a:solidFill>
            <a:tailEnd type="none" w="sm" len="sm"/>
          </a:ln>
        </p:spPr>
      </p:cxnSp>
      <p:cxnSp>
        <p:nvCxnSpPr>
          <p:cNvPr id="73" name="Straight Connector 72">
            <a:extLst>
              <a:ext uri="{FF2B5EF4-FFF2-40B4-BE49-F238E27FC236}">
                <a16:creationId xmlns:a16="http://schemas.microsoft.com/office/drawing/2014/main" id="{810AC1E6-9426-7CC1-38A2-B272E19D4DCA}"/>
              </a:ext>
            </a:extLst>
          </p:cNvPr>
          <p:cNvCxnSpPr>
            <a:cxnSpLocks/>
          </p:cNvCxnSpPr>
          <p:nvPr/>
        </p:nvCxnSpPr>
        <p:spPr bwMode="auto">
          <a:xfrm flipV="1">
            <a:off x="4164890" y="2671717"/>
            <a:ext cx="0" cy="396834"/>
          </a:xfrm>
          <a:prstGeom prst="line">
            <a:avLst/>
          </a:prstGeom>
          <a:ln w="12700">
            <a:solidFill>
              <a:schemeClr val="bg2"/>
            </a:solidFill>
            <a:tailEnd type="none" w="sm" len="sm"/>
          </a:ln>
        </p:spPr>
      </p:cxnSp>
      <p:cxnSp>
        <p:nvCxnSpPr>
          <p:cNvPr id="70" name="Straight Connector 69">
            <a:extLst>
              <a:ext uri="{FF2B5EF4-FFF2-40B4-BE49-F238E27FC236}">
                <a16:creationId xmlns:a16="http://schemas.microsoft.com/office/drawing/2014/main" id="{83752946-3475-1A6D-5632-04969FDD3ECF}"/>
              </a:ext>
            </a:extLst>
          </p:cNvPr>
          <p:cNvCxnSpPr>
            <a:cxnSpLocks/>
          </p:cNvCxnSpPr>
          <p:nvPr/>
        </p:nvCxnSpPr>
        <p:spPr bwMode="auto">
          <a:xfrm flipV="1">
            <a:off x="11057454" y="2671717"/>
            <a:ext cx="0" cy="396834"/>
          </a:xfrm>
          <a:prstGeom prst="line">
            <a:avLst/>
          </a:prstGeom>
          <a:ln w="12700">
            <a:solidFill>
              <a:schemeClr val="bg2"/>
            </a:solidFill>
            <a:tailEnd type="none" w="sm" len="sm"/>
          </a:ln>
        </p:spPr>
      </p:cxnSp>
      <p:cxnSp>
        <p:nvCxnSpPr>
          <p:cNvPr id="75" name="Straight Connector 74">
            <a:extLst>
              <a:ext uri="{FF2B5EF4-FFF2-40B4-BE49-F238E27FC236}">
                <a16:creationId xmlns:a16="http://schemas.microsoft.com/office/drawing/2014/main" id="{BDA54954-8AC6-8FC8-4F8F-45FAC64D5737}"/>
              </a:ext>
            </a:extLst>
          </p:cNvPr>
          <p:cNvCxnSpPr>
            <a:cxnSpLocks/>
          </p:cNvCxnSpPr>
          <p:nvPr/>
        </p:nvCxnSpPr>
        <p:spPr bwMode="auto">
          <a:xfrm>
            <a:off x="5360282" y="4215153"/>
            <a:ext cx="0" cy="436343"/>
          </a:xfrm>
          <a:prstGeom prst="line">
            <a:avLst/>
          </a:prstGeom>
          <a:ln w="12700">
            <a:solidFill>
              <a:schemeClr val="tx1"/>
            </a:solidFill>
            <a:tailEnd type="none" w="sm" len="sm"/>
          </a:ln>
        </p:spPr>
      </p:cxnSp>
      <p:cxnSp>
        <p:nvCxnSpPr>
          <p:cNvPr id="76" name="Straight Connector 75">
            <a:extLst>
              <a:ext uri="{FF2B5EF4-FFF2-40B4-BE49-F238E27FC236}">
                <a16:creationId xmlns:a16="http://schemas.microsoft.com/office/drawing/2014/main" id="{1BA8DC9F-1E14-0F85-AFCA-97938B360137}"/>
              </a:ext>
            </a:extLst>
          </p:cNvPr>
          <p:cNvCxnSpPr>
            <a:cxnSpLocks/>
          </p:cNvCxnSpPr>
          <p:nvPr/>
        </p:nvCxnSpPr>
        <p:spPr bwMode="auto">
          <a:xfrm>
            <a:off x="9928306" y="4215153"/>
            <a:ext cx="0" cy="436343"/>
          </a:xfrm>
          <a:prstGeom prst="line">
            <a:avLst/>
          </a:prstGeom>
          <a:ln w="12700">
            <a:solidFill>
              <a:schemeClr val="tx1"/>
            </a:solidFill>
            <a:tailEnd type="none" w="sm" len="sm"/>
          </a:ln>
        </p:spPr>
      </p:cxnSp>
      <p:cxnSp>
        <p:nvCxnSpPr>
          <p:cNvPr id="77" name="Straight Connector 76">
            <a:extLst>
              <a:ext uri="{FF2B5EF4-FFF2-40B4-BE49-F238E27FC236}">
                <a16:creationId xmlns:a16="http://schemas.microsoft.com/office/drawing/2014/main" id="{96EF1BA5-52E2-E560-1656-0AC1680FF967}"/>
              </a:ext>
            </a:extLst>
          </p:cNvPr>
          <p:cNvCxnSpPr>
            <a:cxnSpLocks/>
          </p:cNvCxnSpPr>
          <p:nvPr/>
        </p:nvCxnSpPr>
        <p:spPr bwMode="auto">
          <a:xfrm>
            <a:off x="7646961" y="4215153"/>
            <a:ext cx="0" cy="436343"/>
          </a:xfrm>
          <a:prstGeom prst="line">
            <a:avLst/>
          </a:prstGeom>
          <a:ln w="12700">
            <a:solidFill>
              <a:schemeClr val="tx1"/>
            </a:solidFill>
            <a:tailEnd type="none" w="sm" len="sm"/>
          </a:ln>
        </p:spPr>
      </p:cxnSp>
      <p:pic>
        <p:nvPicPr>
          <p:cNvPr id="86" name="Picture 85">
            <a:extLst>
              <a:ext uri="{FF2B5EF4-FFF2-40B4-BE49-F238E27FC236}">
                <a16:creationId xmlns:a16="http://schemas.microsoft.com/office/drawing/2014/main" id="{EC91B556-5BF8-4AF9-C83D-9867A7C47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2992" y="1938360"/>
            <a:ext cx="2460621" cy="725665"/>
          </a:xfrm>
          <a:prstGeom prst="rect">
            <a:avLst/>
          </a:prstGeom>
          <a:ln w="12700">
            <a:solidFill>
              <a:schemeClr val="bg2"/>
            </a:solidFill>
          </a:ln>
        </p:spPr>
      </p:pic>
      <p:pic>
        <p:nvPicPr>
          <p:cNvPr id="87" name="Picture 86">
            <a:extLst>
              <a:ext uri="{FF2B5EF4-FFF2-40B4-BE49-F238E27FC236}">
                <a16:creationId xmlns:a16="http://schemas.microsoft.com/office/drawing/2014/main" id="{25AF87F8-1CA8-37E0-296B-C8F3A953C1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1331" y="1625059"/>
            <a:ext cx="1740793" cy="1038966"/>
          </a:xfrm>
          <a:prstGeom prst="rect">
            <a:avLst/>
          </a:prstGeom>
          <a:ln w="12700">
            <a:solidFill>
              <a:schemeClr val="bg2"/>
            </a:solidFill>
          </a:ln>
        </p:spPr>
      </p:pic>
      <p:pic>
        <p:nvPicPr>
          <p:cNvPr id="88" name="Picture 87">
            <a:extLst>
              <a:ext uri="{FF2B5EF4-FFF2-40B4-BE49-F238E27FC236}">
                <a16:creationId xmlns:a16="http://schemas.microsoft.com/office/drawing/2014/main" id="{7E5B93E6-ADF1-29B8-6400-2A6519C25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3211" y="1938360"/>
            <a:ext cx="1298162" cy="879694"/>
          </a:xfrm>
          <a:prstGeom prst="rect">
            <a:avLst/>
          </a:prstGeom>
          <a:ln w="12700">
            <a:solidFill>
              <a:schemeClr val="bg2"/>
            </a:solidFill>
          </a:ln>
        </p:spPr>
      </p:pic>
      <p:pic>
        <p:nvPicPr>
          <p:cNvPr id="89" name="Picture 88">
            <a:extLst>
              <a:ext uri="{FF2B5EF4-FFF2-40B4-BE49-F238E27FC236}">
                <a16:creationId xmlns:a16="http://schemas.microsoft.com/office/drawing/2014/main" id="{55CFEF05-940F-9866-38B5-4E1237CB26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945" t="14699" r="5666" b="6010"/>
          <a:stretch/>
        </p:blipFill>
        <p:spPr>
          <a:xfrm>
            <a:off x="8439091" y="1625059"/>
            <a:ext cx="1801349" cy="1038966"/>
          </a:xfrm>
          <a:prstGeom prst="rect">
            <a:avLst/>
          </a:prstGeom>
          <a:ln w="12700">
            <a:solidFill>
              <a:schemeClr val="bg2"/>
            </a:solidFill>
          </a:ln>
        </p:spPr>
      </p:pic>
      <p:pic>
        <p:nvPicPr>
          <p:cNvPr id="91" name="Picture 90">
            <a:extLst>
              <a:ext uri="{FF2B5EF4-FFF2-40B4-BE49-F238E27FC236}">
                <a16:creationId xmlns:a16="http://schemas.microsoft.com/office/drawing/2014/main" id="{A06ECAFF-449B-D16E-5B4C-3517CAA559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08157" y="1622568"/>
            <a:ext cx="1287908" cy="1041457"/>
          </a:xfrm>
          <a:prstGeom prst="rect">
            <a:avLst/>
          </a:prstGeom>
          <a:ln w="12700">
            <a:solidFill>
              <a:schemeClr val="bg2"/>
            </a:solidFill>
          </a:ln>
        </p:spPr>
      </p:pic>
      <p:pic>
        <p:nvPicPr>
          <p:cNvPr id="92" name="Picture 91">
            <a:extLst>
              <a:ext uri="{FF2B5EF4-FFF2-40B4-BE49-F238E27FC236}">
                <a16:creationId xmlns:a16="http://schemas.microsoft.com/office/drawing/2014/main" id="{EEB22A1B-423A-C01E-EAC5-23E7F83FE4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94729" y="4669383"/>
            <a:ext cx="1931106" cy="1674844"/>
          </a:xfrm>
          <a:prstGeom prst="rect">
            <a:avLst/>
          </a:prstGeom>
          <a:ln w="12700">
            <a:solidFill>
              <a:schemeClr val="tx1"/>
            </a:solidFill>
          </a:ln>
        </p:spPr>
      </p:pic>
      <p:pic>
        <p:nvPicPr>
          <p:cNvPr id="93" name="Picture 92" descr="A group of people walking in a building&#10;&#10;Description automatically generated">
            <a:extLst>
              <a:ext uri="{FF2B5EF4-FFF2-40B4-BE49-F238E27FC236}">
                <a16:creationId xmlns:a16="http://schemas.microsoft.com/office/drawing/2014/main" id="{B233951E-3153-31CD-2F9C-FC6CDB32B4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73926" y="4669383"/>
            <a:ext cx="1946069" cy="1297379"/>
          </a:xfrm>
          <a:prstGeom prst="rect">
            <a:avLst/>
          </a:prstGeom>
          <a:ln w="12700">
            <a:solidFill>
              <a:schemeClr val="tx1"/>
            </a:solidFill>
          </a:ln>
        </p:spPr>
      </p:pic>
      <p:pic>
        <p:nvPicPr>
          <p:cNvPr id="94" name="Picture 93">
            <a:extLst>
              <a:ext uri="{FF2B5EF4-FFF2-40B4-BE49-F238E27FC236}">
                <a16:creationId xmlns:a16="http://schemas.microsoft.com/office/drawing/2014/main" id="{C44B829F-C3A5-E1FE-D8DD-23596ADD79C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183252" y="4669383"/>
            <a:ext cx="1493966" cy="1393701"/>
          </a:xfrm>
          <a:prstGeom prst="rect">
            <a:avLst/>
          </a:prstGeom>
          <a:ln w="12700">
            <a:solidFill>
              <a:schemeClr val="tx1"/>
            </a:solidFill>
          </a:ln>
        </p:spPr>
      </p:pic>
      <p:pic>
        <p:nvPicPr>
          <p:cNvPr id="96" name="Graphic 95">
            <a:extLst>
              <a:ext uri="{FF2B5EF4-FFF2-40B4-BE49-F238E27FC236}">
                <a16:creationId xmlns:a16="http://schemas.microsoft.com/office/drawing/2014/main" id="{9723F2AB-E48E-00E9-8446-4C3C2B8849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4350" y="3374341"/>
            <a:ext cx="515928" cy="264254"/>
          </a:xfrm>
          <a:prstGeom prst="rect">
            <a:avLst/>
          </a:prstGeom>
        </p:spPr>
      </p:pic>
      <p:pic>
        <p:nvPicPr>
          <p:cNvPr id="98" name="Graphic 97">
            <a:extLst>
              <a:ext uri="{FF2B5EF4-FFF2-40B4-BE49-F238E27FC236}">
                <a16:creationId xmlns:a16="http://schemas.microsoft.com/office/drawing/2014/main" id="{071B89D9-87E2-5ED5-7B06-E42E02F6EE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22408" y="3330297"/>
            <a:ext cx="377508" cy="352340"/>
          </a:xfrm>
          <a:prstGeom prst="rect">
            <a:avLst/>
          </a:prstGeom>
        </p:spPr>
      </p:pic>
      <p:pic>
        <p:nvPicPr>
          <p:cNvPr id="100" name="Graphic 99">
            <a:extLst>
              <a:ext uri="{FF2B5EF4-FFF2-40B4-BE49-F238E27FC236}">
                <a16:creationId xmlns:a16="http://schemas.microsoft.com/office/drawing/2014/main" id="{8493228B-EE5A-940F-07B0-5139F87E85A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79714" y="3324006"/>
            <a:ext cx="364926" cy="364924"/>
          </a:xfrm>
          <a:prstGeom prst="rect">
            <a:avLst/>
          </a:prstGeom>
        </p:spPr>
      </p:pic>
      <p:pic>
        <p:nvPicPr>
          <p:cNvPr id="102" name="Graphic 101">
            <a:extLst>
              <a:ext uri="{FF2B5EF4-FFF2-40B4-BE49-F238E27FC236}">
                <a16:creationId xmlns:a16="http://schemas.microsoft.com/office/drawing/2014/main" id="{B7ED5501-07D1-F752-73AD-AFF7CB924A2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00799" y="3361758"/>
            <a:ext cx="390092" cy="289420"/>
          </a:xfrm>
          <a:prstGeom prst="rect">
            <a:avLst/>
          </a:prstGeom>
        </p:spPr>
      </p:pic>
      <p:pic>
        <p:nvPicPr>
          <p:cNvPr id="104" name="Graphic 103">
            <a:extLst>
              <a:ext uri="{FF2B5EF4-FFF2-40B4-BE49-F238E27FC236}">
                <a16:creationId xmlns:a16="http://schemas.microsoft.com/office/drawing/2014/main" id="{CDE0631C-3A72-A95D-2280-BC28EDDE8E1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76387" y="3330297"/>
            <a:ext cx="339758" cy="352340"/>
          </a:xfrm>
          <a:prstGeom prst="rect">
            <a:avLst/>
          </a:prstGeom>
        </p:spPr>
      </p:pic>
      <p:pic>
        <p:nvPicPr>
          <p:cNvPr id="106" name="Graphic 105">
            <a:extLst>
              <a:ext uri="{FF2B5EF4-FFF2-40B4-BE49-F238E27FC236}">
                <a16:creationId xmlns:a16="http://schemas.microsoft.com/office/drawing/2014/main" id="{BEC5418A-9B18-855C-5815-B2E93103BEF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41385" y="3317713"/>
            <a:ext cx="251672" cy="377508"/>
          </a:xfrm>
          <a:prstGeom prst="rect">
            <a:avLst/>
          </a:prstGeom>
        </p:spPr>
      </p:pic>
      <p:pic>
        <p:nvPicPr>
          <p:cNvPr id="108" name="Graphic 107">
            <a:extLst>
              <a:ext uri="{FF2B5EF4-FFF2-40B4-BE49-F238E27FC236}">
                <a16:creationId xmlns:a16="http://schemas.microsoft.com/office/drawing/2014/main" id="{4FDD8760-3D13-84EB-C555-0C132D7F0A4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745607" y="3324006"/>
            <a:ext cx="377508" cy="364924"/>
          </a:xfrm>
          <a:prstGeom prst="rect">
            <a:avLst/>
          </a:prstGeom>
        </p:spPr>
      </p:pic>
    </p:spTree>
    <p:extLst>
      <p:ext uri="{BB962C8B-B14F-4D97-AF65-F5344CB8AC3E}">
        <p14:creationId xmlns:p14="http://schemas.microsoft.com/office/powerpoint/2010/main" val="18272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868B442-0779-48F9-C167-49171A63352E}"/>
              </a:ext>
            </a:extLst>
          </p:cNvPr>
          <p:cNvSpPr/>
          <p:nvPr/>
        </p:nvSpPr>
        <p:spPr>
          <a:xfrm>
            <a:off x="6662168" y="2288093"/>
            <a:ext cx="2193398"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defTabSz="457223" eaLnBrk="1" fontAlgn="auto" latinLnBrk="0" hangingPunct="1">
              <a:lnSpc>
                <a:spcPct val="100000"/>
              </a:lnSpc>
              <a:spcBef>
                <a:spcPts val="1200"/>
              </a:spcBef>
              <a:spcAft>
                <a:spcPts val="1200"/>
              </a:spcAft>
              <a:buClrTx/>
              <a:buSzTx/>
              <a:buFontTx/>
              <a:buNone/>
              <a:tabLst/>
              <a:defRPr/>
            </a:pPr>
            <a:r>
              <a:rPr kumimoji="0" lang="en-GB" sz="16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Metaverse</a:t>
            </a:r>
          </a:p>
        </p:txBody>
      </p:sp>
      <p:pic>
        <p:nvPicPr>
          <p:cNvPr id="43" name="Picture 2">
            <a:extLst>
              <a:ext uri="{FF2B5EF4-FFF2-40B4-BE49-F238E27FC236}">
                <a16:creationId xmlns:a16="http://schemas.microsoft.com/office/drawing/2014/main" id="{987E4D35-9299-36D2-73BD-F06A770B33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23377" y="2601345"/>
            <a:ext cx="2457448" cy="154983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035E30D9-B0A9-0438-BF3E-19E05EC74592}"/>
              </a:ext>
            </a:extLst>
          </p:cNvPr>
          <p:cNvSpPr/>
          <p:nvPr/>
        </p:nvSpPr>
        <p:spPr>
          <a:xfrm>
            <a:off x="9223377" y="2281723"/>
            <a:ext cx="2194413"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defTabSz="457223" eaLnBrk="1" fontAlgn="auto" latinLnBrk="0" hangingPunct="1">
              <a:lnSpc>
                <a:spcPct val="100000"/>
              </a:lnSpc>
              <a:spcBef>
                <a:spcPts val="1200"/>
              </a:spcBef>
              <a:spcAft>
                <a:spcPts val="1200"/>
              </a:spcAft>
              <a:buClrTx/>
              <a:buSzTx/>
              <a:buFontTx/>
              <a:buNone/>
              <a:tabLst/>
              <a:defRPr/>
            </a:pPr>
            <a:r>
              <a:rPr kumimoji="0" lang="en-GB" sz="16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Digital Twin</a:t>
            </a:r>
          </a:p>
        </p:txBody>
      </p:sp>
      <p:sp>
        <p:nvSpPr>
          <p:cNvPr id="48" name="Rectangle 47">
            <a:extLst>
              <a:ext uri="{FF2B5EF4-FFF2-40B4-BE49-F238E27FC236}">
                <a16:creationId xmlns:a16="http://schemas.microsoft.com/office/drawing/2014/main" id="{A75AC3E4-F92B-138F-6704-2FA7EFBB6932}"/>
              </a:ext>
            </a:extLst>
          </p:cNvPr>
          <p:cNvSpPr/>
          <p:nvPr/>
        </p:nvSpPr>
        <p:spPr>
          <a:xfrm>
            <a:off x="4098927" y="2288094"/>
            <a:ext cx="2194413"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defTabSz="457223" eaLnBrk="1" fontAlgn="auto" latinLnBrk="0" hangingPunct="1">
              <a:lnSpc>
                <a:spcPct val="100000"/>
              </a:lnSpc>
              <a:spcBef>
                <a:spcPts val="1200"/>
              </a:spcBef>
              <a:spcAft>
                <a:spcPts val="1200"/>
              </a:spcAft>
              <a:buClrTx/>
              <a:buSzTx/>
              <a:buFontTx/>
              <a:buNone/>
              <a:tabLst/>
              <a:defRPr/>
            </a:pPr>
            <a:r>
              <a:rPr kumimoji="0" lang="en-GB" sz="16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Artificial Intelligence</a:t>
            </a:r>
          </a:p>
        </p:txBody>
      </p:sp>
      <p:sp>
        <p:nvSpPr>
          <p:cNvPr id="7" name="Text Placeholder 2">
            <a:extLst>
              <a:ext uri="{FF2B5EF4-FFF2-40B4-BE49-F238E27FC236}">
                <a16:creationId xmlns:a16="http://schemas.microsoft.com/office/drawing/2014/main" id="{46D41650-4C6E-BF23-E6AE-3AC3AF6B09E5}"/>
              </a:ext>
            </a:extLst>
          </p:cNvPr>
          <p:cNvSpPr txBox="1">
            <a:spLocks/>
          </p:cNvSpPr>
          <p:nvPr/>
        </p:nvSpPr>
        <p:spPr>
          <a:xfrm>
            <a:off x="1536699" y="957806"/>
            <a:ext cx="1944689" cy="290849"/>
          </a:xfrm>
          <a:prstGeom prst="rect">
            <a:avLst/>
          </a:prstGeom>
        </p:spPr>
        <p:txBody>
          <a:bodyPr vert="horz" lIns="0" tIns="0" rIns="0" bIns="0" rtlCol="0">
            <a:spAutoFit/>
          </a:bodyPr>
          <a:lstStyle>
            <a:lvl1pPr marL="0" eaLnBrk="1" hangingPunct="1">
              <a:lnSpc>
                <a:spcPct val="90000"/>
              </a:lnSpc>
              <a:spcBef>
                <a:spcPts val="0"/>
              </a:spcBef>
              <a:spcAft>
                <a:spcPts val="0"/>
              </a:spcAft>
              <a:defRPr sz="1050" cap="all" baseline="0">
                <a:solidFill>
                  <a:schemeClr val="tx1"/>
                </a:solidFill>
                <a:latin typeface="Calibre Medium" panose="020B06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050" b="0" i="0" u="none" strike="noStrike" kern="0" cap="all" spc="0" normalizeH="0" baseline="0" noProof="0" dirty="0">
                <a:ln>
                  <a:noFill/>
                </a:ln>
                <a:solidFill>
                  <a:srgbClr val="435254"/>
                </a:solidFill>
                <a:effectLst/>
                <a:uLnTx/>
                <a:uFillTx/>
                <a:latin typeface="Calibre Medium" panose="020B0603030202060203" pitchFamily="34" charset="0"/>
                <a:ea typeface="+mn-ea"/>
                <a:cs typeface="+mn-cs"/>
              </a:rPr>
              <a:t>data and digital infrastructure</a:t>
            </a:r>
          </a:p>
        </p:txBody>
      </p:sp>
      <p:sp>
        <p:nvSpPr>
          <p:cNvPr id="18" name="Title 1">
            <a:extLst>
              <a:ext uri="{FF2B5EF4-FFF2-40B4-BE49-F238E27FC236}">
                <a16:creationId xmlns:a16="http://schemas.microsoft.com/office/drawing/2014/main" id="{E3F9F6D0-E477-E697-05EA-AE4A36163FA4}"/>
              </a:ext>
            </a:extLst>
          </p:cNvPr>
          <p:cNvSpPr txBox="1">
            <a:spLocks/>
          </p:cNvSpPr>
          <p:nvPr/>
        </p:nvSpPr>
        <p:spPr>
          <a:xfrm>
            <a:off x="511176" y="1591161"/>
            <a:ext cx="3352576" cy="1325563"/>
          </a:xfrm>
          <a:prstGeom prst="rect">
            <a:avLst/>
          </a:prstGeom>
        </p:spPr>
        <p:txBody>
          <a:bodyPr vert="horz" lIns="0" tIns="0" rIns="0" bIns="0" rtlCol="0" anchor="t">
            <a:noAutofit/>
          </a:bodyPr>
          <a:lstStyle>
            <a:lvl1pPr eaLnBrk="1" hangingPunct="1">
              <a:lnSpc>
                <a:spcPct val="90000"/>
              </a:lnSpc>
              <a:defRPr sz="2800" kern="1200" baseline="0">
                <a:solidFill>
                  <a:schemeClr val="tx1"/>
                </a:solidFill>
                <a:latin typeface="+mj-lt"/>
                <a:ea typeface="+mj-ea"/>
                <a:cs typeface="+mj-cs"/>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35254"/>
                </a:solidFill>
                <a:effectLst/>
                <a:uLnTx/>
                <a:uFillTx/>
                <a:latin typeface="Financier Display"/>
                <a:ea typeface="+mj-ea"/>
                <a:cs typeface="+mj-cs"/>
              </a:rPr>
              <a:t>Using data-led design to inspire community</a:t>
            </a:r>
            <a:br>
              <a:rPr kumimoji="0" lang="en-GB" sz="2800" b="0" i="0" u="none" strike="noStrike" kern="1200" cap="none" spc="0" normalizeH="0" baseline="0" noProof="0" dirty="0">
                <a:ln>
                  <a:noFill/>
                </a:ln>
                <a:solidFill>
                  <a:srgbClr val="435254"/>
                </a:solidFill>
                <a:effectLst/>
                <a:uLnTx/>
                <a:uFillTx/>
                <a:latin typeface="Financier Display"/>
                <a:ea typeface="+mj-ea"/>
                <a:cs typeface="+mj-cs"/>
              </a:rPr>
            </a:br>
            <a:r>
              <a:rPr kumimoji="0" lang="en-GB" sz="2800" b="0" i="0" u="none" strike="noStrike" kern="1200" cap="none" spc="0" normalizeH="0" baseline="0" noProof="0" dirty="0">
                <a:ln>
                  <a:noFill/>
                </a:ln>
                <a:solidFill>
                  <a:srgbClr val="435254"/>
                </a:solidFill>
                <a:effectLst/>
                <a:uLnTx/>
                <a:uFillTx/>
                <a:latin typeface="Financier Display"/>
                <a:ea typeface="+mj-ea"/>
                <a:cs typeface="+mj-cs"/>
              </a:rPr>
              <a:t>engagement</a:t>
            </a:r>
          </a:p>
        </p:txBody>
      </p:sp>
      <p:pic>
        <p:nvPicPr>
          <p:cNvPr id="1026" name="Picture 2" descr="Atlanta-Meta-World">
            <a:extLst>
              <a:ext uri="{FF2B5EF4-FFF2-40B4-BE49-F238E27FC236}">
                <a16:creationId xmlns:a16="http://schemas.microsoft.com/office/drawing/2014/main" id="{31FF866D-BEF4-1B8F-F85C-311948A8C9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61151" y="2601346"/>
            <a:ext cx="2460625" cy="1556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72308C-5BD5-A854-2666-9ACB2946FBA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098926" y="2603004"/>
            <a:ext cx="2460625" cy="1550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E5B6E6-BB49-0500-783A-AE38100478E5}"/>
              </a:ext>
            </a:extLst>
          </p:cNvPr>
          <p:cNvSpPr txBox="1"/>
          <p:nvPr/>
        </p:nvSpPr>
        <p:spPr>
          <a:xfrm>
            <a:off x="4098926" y="4334034"/>
            <a:ext cx="2460625" cy="1708160"/>
          </a:xfrm>
          <a:prstGeom prst="rect">
            <a:avLst/>
          </a:prstGeom>
          <a:noFill/>
        </p:spPr>
        <p:txBody>
          <a:bodyPr wrap="square" lIns="0" tIns="0" rIns="0" bIns="0">
            <a:spAutoFit/>
          </a:bodyPr>
          <a:lstStyle/>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Analyse proposals</a:t>
            </a:r>
            <a:r>
              <a:rPr kumimoji="0" lang="en-GB" sz="1200" b="0" i="0" u="none" strike="noStrike" kern="0" cap="none" spc="0" normalizeH="0" baseline="0" noProof="0" dirty="0">
                <a:ln>
                  <a:noFill/>
                </a:ln>
                <a:solidFill>
                  <a:srgbClr val="435254"/>
                </a:solidFill>
                <a:effectLst/>
                <a:uLnTx/>
                <a:uFillTx/>
                <a:latin typeface="Calibre"/>
                <a:ea typeface="+mn-ea"/>
                <a:cs typeface="+mn-cs"/>
              </a:rPr>
              <a:t> against historical applications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Anticipate</a:t>
            </a:r>
            <a:r>
              <a:rPr kumimoji="0" lang="en-GB" sz="1200" b="0" i="0" u="none" strike="noStrike" kern="0" cap="none" spc="0" normalizeH="0" baseline="0" noProof="0" dirty="0">
                <a:ln>
                  <a:noFill/>
                </a:ln>
                <a:solidFill>
                  <a:srgbClr val="435254"/>
                </a:solidFill>
                <a:effectLst/>
                <a:uLnTx/>
                <a:uFillTx/>
                <a:latin typeface="Calibre"/>
                <a:ea typeface="+mn-ea"/>
                <a:cs typeface="+mn-cs"/>
              </a:rPr>
              <a:t> how design will impact planning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approvals </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Automate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due</a:t>
            </a:r>
            <a:r>
              <a:rPr kumimoji="0" lang="en-GB" sz="1200" b="0" i="0" u="none" strike="noStrike" kern="0" cap="none" spc="0" normalizeH="0" baseline="0" noProof="0" dirty="0">
                <a:ln>
                  <a:noFill/>
                </a:ln>
                <a:solidFill>
                  <a:srgbClr val="435254"/>
                </a:solidFill>
                <a:effectLst/>
                <a:uLnTx/>
                <a:uFillTx/>
                <a:latin typeface="Calibre"/>
                <a:ea typeface="+mn-ea"/>
                <a:cs typeface="+mn-cs"/>
              </a:rPr>
              <a:t>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diligence</a:t>
            </a:r>
            <a:r>
              <a:rPr kumimoji="0" lang="en-GB" sz="1200" b="0" i="0" u="none" strike="noStrike" kern="0" cap="none" spc="0" normalizeH="0" baseline="0" noProof="0" dirty="0">
                <a:ln>
                  <a:noFill/>
                </a:ln>
                <a:solidFill>
                  <a:srgbClr val="435254"/>
                </a:solidFill>
                <a:effectLst/>
                <a:uLnTx/>
                <a:uFillTx/>
                <a:latin typeface="Calibre"/>
                <a:ea typeface="+mn-ea"/>
                <a:cs typeface="+mn-cs"/>
              </a:rPr>
              <a:t> to help development teams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Better predict risk </a:t>
            </a:r>
            <a:r>
              <a:rPr kumimoji="0" lang="en-GB" sz="1200" b="0" i="0" u="none" strike="noStrike" kern="0" cap="none" spc="0" normalizeH="0" baseline="0" noProof="0" dirty="0">
                <a:ln>
                  <a:noFill/>
                </a:ln>
                <a:solidFill>
                  <a:srgbClr val="435254"/>
                </a:solidFill>
                <a:effectLst/>
                <a:uLnTx/>
                <a:uFillTx/>
                <a:latin typeface="Calibre"/>
                <a:ea typeface="+mn-ea"/>
                <a:cs typeface="+mn-cs"/>
              </a:rPr>
              <a:t>for pro-active adjustments in planning applications</a:t>
            </a:r>
          </a:p>
        </p:txBody>
      </p:sp>
      <p:sp>
        <p:nvSpPr>
          <p:cNvPr id="4" name="TextBox 3">
            <a:extLst>
              <a:ext uri="{FF2B5EF4-FFF2-40B4-BE49-F238E27FC236}">
                <a16:creationId xmlns:a16="http://schemas.microsoft.com/office/drawing/2014/main" id="{42281B1B-8864-F351-28A1-4DFBE9F875B5}"/>
              </a:ext>
            </a:extLst>
          </p:cNvPr>
          <p:cNvSpPr txBox="1"/>
          <p:nvPr/>
        </p:nvSpPr>
        <p:spPr>
          <a:xfrm>
            <a:off x="6661151" y="4334034"/>
            <a:ext cx="2460626" cy="1862048"/>
          </a:xfrm>
          <a:prstGeom prst="rect">
            <a:avLst/>
          </a:prstGeom>
          <a:noFill/>
        </p:spPr>
        <p:txBody>
          <a:bodyPr wrap="square" lIns="0" tIns="0" rIns="0" bIns="0">
            <a:spAutoFit/>
          </a:bodyPr>
          <a:lstStyle/>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Host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community engagement </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Help the community understand the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vision</a:t>
            </a:r>
            <a:r>
              <a:rPr kumimoji="0" lang="en-GB" sz="1200" b="0" i="0" u="none" strike="noStrike" kern="0" cap="none" spc="0" normalizeH="0" baseline="0" noProof="0" dirty="0">
                <a:ln>
                  <a:noFill/>
                </a:ln>
                <a:solidFill>
                  <a:srgbClr val="435254"/>
                </a:solidFill>
                <a:effectLst/>
                <a:uLnTx/>
                <a:uFillTx/>
                <a:latin typeface="Calibre"/>
                <a:ea typeface="+mn-ea"/>
                <a:cs typeface="+mn-cs"/>
              </a:rPr>
              <a:t> for the site</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Enable interaction</a:t>
            </a:r>
            <a:r>
              <a:rPr kumimoji="0" lang="en-GB" sz="1200" b="0" i="0" u="none" strike="noStrike" kern="0" cap="none" spc="0" normalizeH="0" baseline="0" noProof="0" dirty="0">
                <a:ln>
                  <a:noFill/>
                </a:ln>
                <a:solidFill>
                  <a:srgbClr val="435254"/>
                </a:solidFill>
                <a:effectLst/>
                <a:uLnTx/>
                <a:uFillTx/>
                <a:latin typeface="Calibre"/>
                <a:ea typeface="+mn-ea"/>
                <a:cs typeface="+mn-cs"/>
              </a:rPr>
              <a:t> between planners and developers, council and the public</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A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sustainable</a:t>
            </a:r>
            <a:r>
              <a:rPr kumimoji="0" lang="en-GB" sz="1200" b="0" i="0" u="none" strike="noStrike" kern="0" cap="none" spc="0" normalizeH="0" baseline="0" noProof="0" dirty="0">
                <a:ln>
                  <a:noFill/>
                </a:ln>
                <a:solidFill>
                  <a:srgbClr val="435254"/>
                </a:solidFill>
                <a:effectLst/>
                <a:uLnTx/>
                <a:uFillTx/>
                <a:latin typeface="Calibre"/>
                <a:ea typeface="+mn-ea"/>
                <a:cs typeface="+mn-cs"/>
              </a:rPr>
              <a:t> option for site visits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10" name="TextBox 9">
            <a:extLst>
              <a:ext uri="{FF2B5EF4-FFF2-40B4-BE49-F238E27FC236}">
                <a16:creationId xmlns:a16="http://schemas.microsoft.com/office/drawing/2014/main" id="{28FD9AE9-E6C3-57BF-8148-611F58D044D2}"/>
              </a:ext>
            </a:extLst>
          </p:cNvPr>
          <p:cNvSpPr txBox="1"/>
          <p:nvPr/>
        </p:nvSpPr>
        <p:spPr>
          <a:xfrm>
            <a:off x="9223377" y="4334034"/>
            <a:ext cx="2460625" cy="1862048"/>
          </a:xfrm>
          <a:prstGeom prst="rect">
            <a:avLst/>
          </a:prstGeom>
          <a:noFill/>
        </p:spPr>
        <p:txBody>
          <a:bodyPr wrap="square" lIns="0" tIns="0" rIns="0" bIns="0">
            <a:spAutoFit/>
          </a:bodyPr>
          <a:lstStyle/>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Enable smarter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operational predictions</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Optimise building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performance</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Insights on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sustainability</a:t>
            </a:r>
            <a:r>
              <a:rPr kumimoji="0" lang="en-GB" sz="1200" b="0" i="0" u="none" strike="noStrike" kern="0" cap="none" spc="0" normalizeH="0" baseline="0" noProof="0" dirty="0">
                <a:ln>
                  <a:noFill/>
                </a:ln>
                <a:solidFill>
                  <a:srgbClr val="435254"/>
                </a:solidFill>
                <a:effectLst/>
                <a:uLnTx/>
                <a:uFillTx/>
                <a:latin typeface="Calibre"/>
                <a:ea typeface="+mn-ea"/>
                <a:cs typeface="+mn-cs"/>
              </a:rPr>
              <a:t> via IoT analytics </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Enhance occupier </a:t>
            </a:r>
            <a:r>
              <a:rPr kumimoji="0" lang="en-GB" sz="12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user experience</a:t>
            </a: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a:p>
            <a:pPr marL="171450" marR="0" lvl="3" indent="-171450" defTabSz="914400" eaLnBrk="1" fontAlgn="auto" latinLnBrk="0" hangingPunct="1">
              <a:lnSpc>
                <a:spcPct val="100000"/>
              </a:lnSpc>
              <a:spcBef>
                <a:spcPts val="300"/>
              </a:spcBef>
              <a:spcAft>
                <a:spcPts val="300"/>
              </a:spcAft>
              <a:buClrTx/>
              <a:buSzTx/>
              <a:buFont typeface="+mn-lt" panose="04000400000000000000" pitchFamily="82" charset="0"/>
              <a:buChar char="–"/>
              <a:tabLst/>
              <a:defRPr/>
            </a:pP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11" name="Rectangle 10">
            <a:extLst>
              <a:ext uri="{FF2B5EF4-FFF2-40B4-BE49-F238E27FC236}">
                <a16:creationId xmlns:a16="http://schemas.microsoft.com/office/drawing/2014/main" id="{3BC5B9A2-82B5-1D29-76BB-5952AA854312}"/>
              </a:ext>
            </a:extLst>
          </p:cNvPr>
          <p:cNvSpPr/>
          <p:nvPr/>
        </p:nvSpPr>
        <p:spPr>
          <a:xfrm>
            <a:off x="4094163" y="957806"/>
            <a:ext cx="7586661"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457223" eaLnBrk="1" fontAlgn="auto" latinLnBrk="0" hangingPunct="1">
              <a:lnSpc>
                <a:spcPct val="100000"/>
              </a:lnSpc>
              <a:spcBef>
                <a:spcPts val="1200"/>
              </a:spcBef>
              <a:spcAft>
                <a:spcPts val="1200"/>
              </a:spcAft>
              <a:buClrTx/>
              <a:buSzTx/>
              <a:buFontTx/>
              <a:buNone/>
              <a:tabLst/>
              <a:defRPr/>
            </a:pPr>
            <a:r>
              <a:rPr kumimoji="0" lang="en-GB" sz="1800" b="0" i="0" u="none" strike="noStrike" kern="1200" cap="none" spc="0" normalizeH="0" baseline="0" noProof="0" dirty="0">
                <a:ln>
                  <a:noFill/>
                </a:ln>
                <a:solidFill>
                  <a:srgbClr val="435254"/>
                </a:solidFill>
                <a:effectLst/>
                <a:uLnTx/>
                <a:uFillTx/>
                <a:latin typeface="Calibre Light" panose="020B0303030202060203" pitchFamily="34" charset="0"/>
                <a:ea typeface="+mn-ea"/>
                <a:cs typeface="+mn-cs"/>
              </a:rPr>
              <a:t>By harnessing the power of data-led design, communities can move </a:t>
            </a:r>
            <a:r>
              <a:rPr kumimoji="0" lang="en-GB" sz="18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beyond passive participation</a:t>
            </a:r>
            <a:r>
              <a:rPr kumimoji="0" lang="en-GB" sz="1800" b="0" i="0" u="none" strike="noStrike" kern="1200" cap="none" spc="0" normalizeH="0" baseline="0" noProof="0" dirty="0">
                <a:ln>
                  <a:noFill/>
                </a:ln>
                <a:solidFill>
                  <a:srgbClr val="435254"/>
                </a:solidFill>
                <a:effectLst/>
                <a:uLnTx/>
                <a:uFillTx/>
                <a:latin typeface="Calibre Light" panose="020B0303030202060203" pitchFamily="34" charset="0"/>
                <a:ea typeface="+mn-ea"/>
                <a:cs typeface="+mn-cs"/>
              </a:rPr>
              <a:t> and become creators of their town centre’s future. This fosters a sense </a:t>
            </a:r>
            <a:br>
              <a:rPr kumimoji="0" lang="en-GB" sz="1800" b="0" i="0" u="none" strike="noStrike" kern="1200" cap="none" spc="0" normalizeH="0" baseline="0" noProof="0" dirty="0">
                <a:ln>
                  <a:noFill/>
                </a:ln>
                <a:solidFill>
                  <a:srgbClr val="435254"/>
                </a:solidFill>
                <a:effectLst/>
                <a:uLnTx/>
                <a:uFillTx/>
                <a:latin typeface="Calibre Light" panose="020B0303030202060203" pitchFamily="34" charset="0"/>
                <a:ea typeface="+mn-ea"/>
                <a:cs typeface="+mn-cs"/>
              </a:rPr>
            </a:br>
            <a:r>
              <a:rPr kumimoji="0" lang="en-GB" sz="1800" b="0" i="0" u="none" strike="noStrike" kern="1200" cap="none" spc="0" normalizeH="0" baseline="0" noProof="0" dirty="0">
                <a:ln>
                  <a:noFill/>
                </a:ln>
                <a:solidFill>
                  <a:srgbClr val="435254"/>
                </a:solidFill>
                <a:effectLst/>
                <a:uLnTx/>
                <a:uFillTx/>
                <a:latin typeface="Calibre Light" panose="020B0303030202060203" pitchFamily="34" charset="0"/>
                <a:ea typeface="+mn-ea"/>
                <a:cs typeface="+mn-cs"/>
              </a:rPr>
              <a:t>of ownership, builds trust, and ultimately leads to more sustainable and impactful regeneration projects.</a:t>
            </a:r>
          </a:p>
        </p:txBody>
      </p:sp>
    </p:spTree>
    <p:extLst>
      <p:ext uri="{BB962C8B-B14F-4D97-AF65-F5344CB8AC3E}">
        <p14:creationId xmlns:p14="http://schemas.microsoft.com/office/powerpoint/2010/main" val="274031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18C29DCA-0153-02C9-652D-C6B07EBFD59D}"/>
              </a:ext>
            </a:extLst>
          </p:cNvPr>
          <p:cNvCxnSpPr>
            <a:cxnSpLocks/>
          </p:cNvCxnSpPr>
          <p:nvPr/>
        </p:nvCxnSpPr>
        <p:spPr bwMode="auto">
          <a:xfrm flipV="1">
            <a:off x="14946719" y="8437181"/>
            <a:ext cx="5975276" cy="14522"/>
          </a:xfrm>
          <a:prstGeom prst="line">
            <a:avLst/>
          </a:prstGeom>
          <a:noFill/>
          <a:ln w="12700" cap="flat" cmpd="sng" algn="ctr">
            <a:solidFill>
              <a:schemeClr val="accent5"/>
            </a:solidFill>
            <a:prstDash val="dash"/>
            <a:tailEnd type="none"/>
          </a:ln>
          <a:effectLst/>
        </p:spPr>
      </p:cxnSp>
      <p:sp>
        <p:nvSpPr>
          <p:cNvPr id="2" name="Right Brace 1">
            <a:extLst>
              <a:ext uri="{FF2B5EF4-FFF2-40B4-BE49-F238E27FC236}">
                <a16:creationId xmlns:a16="http://schemas.microsoft.com/office/drawing/2014/main" id="{1598D430-B795-B62B-D156-DBE5976885E9}"/>
              </a:ext>
            </a:extLst>
          </p:cNvPr>
          <p:cNvSpPr/>
          <p:nvPr/>
        </p:nvSpPr>
        <p:spPr>
          <a:xfrm>
            <a:off x="7332116" y="1390584"/>
            <a:ext cx="386080" cy="4794735"/>
          </a:xfrm>
          <a:prstGeom prst="rightBrac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endParaRPr kumimoji="0" lang="en-GB" sz="2200" b="0" i="0" u="none" strike="noStrike" kern="0" cap="none" spc="0" normalizeH="0" baseline="0" noProof="0" dirty="0">
              <a:ln>
                <a:noFill/>
              </a:ln>
              <a:solidFill>
                <a:srgbClr val="435254"/>
              </a:solidFill>
              <a:effectLst/>
              <a:uLnTx/>
              <a:uFillTx/>
              <a:latin typeface="Calibre"/>
              <a:ea typeface="+mn-ea"/>
              <a:cs typeface="+mn-cs"/>
            </a:endParaRPr>
          </a:p>
        </p:txBody>
      </p:sp>
      <p:sp>
        <p:nvSpPr>
          <p:cNvPr id="4" name="TextBox 3">
            <a:extLst>
              <a:ext uri="{FF2B5EF4-FFF2-40B4-BE49-F238E27FC236}">
                <a16:creationId xmlns:a16="http://schemas.microsoft.com/office/drawing/2014/main" id="{FC783244-3120-59EA-BC1B-B1184FCA9F29}"/>
              </a:ext>
            </a:extLst>
          </p:cNvPr>
          <p:cNvSpPr txBox="1"/>
          <p:nvPr/>
        </p:nvSpPr>
        <p:spPr>
          <a:xfrm>
            <a:off x="7877370" y="1390585"/>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High Speed Fixed Broadband</a:t>
            </a:r>
          </a:p>
        </p:txBody>
      </p:sp>
      <p:sp>
        <p:nvSpPr>
          <p:cNvPr id="5" name="TextBox 4">
            <a:extLst>
              <a:ext uri="{FF2B5EF4-FFF2-40B4-BE49-F238E27FC236}">
                <a16:creationId xmlns:a16="http://schemas.microsoft.com/office/drawing/2014/main" id="{EC2CE733-32C3-1A24-0EA2-9A4B764328D2}"/>
              </a:ext>
            </a:extLst>
          </p:cNvPr>
          <p:cNvSpPr txBox="1"/>
          <p:nvPr/>
        </p:nvSpPr>
        <p:spPr>
          <a:xfrm>
            <a:off x="7877370" y="2119485"/>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Electrical Vehicle Charging</a:t>
            </a:r>
          </a:p>
        </p:txBody>
      </p:sp>
      <p:sp>
        <p:nvSpPr>
          <p:cNvPr id="6" name="TextBox 5">
            <a:extLst>
              <a:ext uri="{FF2B5EF4-FFF2-40B4-BE49-F238E27FC236}">
                <a16:creationId xmlns:a16="http://schemas.microsoft.com/office/drawing/2014/main" id="{1C7A3987-D1B0-3E67-DAFD-575C3F61D674}"/>
              </a:ext>
            </a:extLst>
          </p:cNvPr>
          <p:cNvSpPr txBox="1"/>
          <p:nvPr/>
        </p:nvSpPr>
        <p:spPr>
          <a:xfrm>
            <a:off x="7877370" y="2848385"/>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WiFi</a:t>
            </a:r>
          </a:p>
        </p:txBody>
      </p:sp>
      <p:sp>
        <p:nvSpPr>
          <p:cNvPr id="8" name="TextBox 7">
            <a:extLst>
              <a:ext uri="{FF2B5EF4-FFF2-40B4-BE49-F238E27FC236}">
                <a16:creationId xmlns:a16="http://schemas.microsoft.com/office/drawing/2014/main" id="{05BC5106-AFA1-B70C-AE3A-C9CCAFF204E8}"/>
              </a:ext>
            </a:extLst>
          </p:cNvPr>
          <p:cNvSpPr txBox="1"/>
          <p:nvPr/>
        </p:nvSpPr>
        <p:spPr>
          <a:xfrm>
            <a:off x="7877370" y="3577285"/>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IoT Cloud Platform</a:t>
            </a:r>
          </a:p>
        </p:txBody>
      </p:sp>
      <p:sp>
        <p:nvSpPr>
          <p:cNvPr id="9" name="TextBox 8">
            <a:extLst>
              <a:ext uri="{FF2B5EF4-FFF2-40B4-BE49-F238E27FC236}">
                <a16:creationId xmlns:a16="http://schemas.microsoft.com/office/drawing/2014/main" id="{1E13C05E-44B3-B469-CB94-B01096F9D5D3}"/>
              </a:ext>
            </a:extLst>
          </p:cNvPr>
          <p:cNvSpPr txBox="1"/>
          <p:nvPr/>
        </p:nvSpPr>
        <p:spPr>
          <a:xfrm>
            <a:off x="7877370" y="4306185"/>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Data Lake</a:t>
            </a:r>
          </a:p>
        </p:txBody>
      </p:sp>
      <p:sp>
        <p:nvSpPr>
          <p:cNvPr id="10" name="TextBox 9">
            <a:extLst>
              <a:ext uri="{FF2B5EF4-FFF2-40B4-BE49-F238E27FC236}">
                <a16:creationId xmlns:a16="http://schemas.microsoft.com/office/drawing/2014/main" id="{88979967-DE01-D345-8897-CECAF99F51E1}"/>
              </a:ext>
            </a:extLst>
          </p:cNvPr>
          <p:cNvSpPr txBox="1"/>
          <p:nvPr/>
        </p:nvSpPr>
        <p:spPr>
          <a:xfrm>
            <a:off x="7877370" y="5035085"/>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Digital Skills Training</a:t>
            </a:r>
          </a:p>
        </p:txBody>
      </p:sp>
      <p:sp>
        <p:nvSpPr>
          <p:cNvPr id="11" name="TextBox 10">
            <a:extLst>
              <a:ext uri="{FF2B5EF4-FFF2-40B4-BE49-F238E27FC236}">
                <a16:creationId xmlns:a16="http://schemas.microsoft.com/office/drawing/2014/main" id="{222226A3-1F3A-1E28-9963-8F70CB8CB5DF}"/>
              </a:ext>
            </a:extLst>
          </p:cNvPr>
          <p:cNvSpPr txBox="1"/>
          <p:nvPr/>
        </p:nvSpPr>
        <p:spPr>
          <a:xfrm>
            <a:off x="7877370" y="5763983"/>
            <a:ext cx="2856444" cy="422405"/>
          </a:xfrm>
          <a:prstGeom prst="rect">
            <a:avLst/>
          </a:prstGeom>
          <a:solidFill>
            <a:schemeClr val="bg2"/>
          </a:solidFill>
          <a:ln w="28575">
            <a:noFill/>
          </a:ln>
        </p:spPr>
        <p:txBody>
          <a:bodyPr wrap="square" lIns="72000" tIns="72000" rIns="72000" bIns="72000" rtlCol="0">
            <a:spAutoFit/>
          </a:bodyP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Data &amp; Operations Centre</a:t>
            </a:r>
          </a:p>
        </p:txBody>
      </p:sp>
      <p:grpSp>
        <p:nvGrpSpPr>
          <p:cNvPr id="12" name="Group 11">
            <a:extLst>
              <a:ext uri="{FF2B5EF4-FFF2-40B4-BE49-F238E27FC236}">
                <a16:creationId xmlns:a16="http://schemas.microsoft.com/office/drawing/2014/main" id="{BDB0E9D0-110D-94FC-2E76-A0503D3CAA59}"/>
              </a:ext>
            </a:extLst>
          </p:cNvPr>
          <p:cNvGrpSpPr/>
          <p:nvPr/>
        </p:nvGrpSpPr>
        <p:grpSpPr>
          <a:xfrm>
            <a:off x="4693920" y="1396204"/>
            <a:ext cx="2613784" cy="926951"/>
            <a:chOff x="3698240" y="1613921"/>
            <a:chExt cx="2613784" cy="926951"/>
          </a:xfrm>
        </p:grpSpPr>
        <p:sp>
          <p:nvSpPr>
            <p:cNvPr id="13" name="TextBox 12">
              <a:extLst>
                <a:ext uri="{FF2B5EF4-FFF2-40B4-BE49-F238E27FC236}">
                  <a16:creationId xmlns:a16="http://schemas.microsoft.com/office/drawing/2014/main" id="{9066B911-0179-C39D-4F3D-E53FDAD00F98}"/>
                </a:ext>
              </a:extLst>
            </p:cNvPr>
            <p:cNvSpPr txBox="1"/>
            <p:nvPr/>
          </p:nvSpPr>
          <p:spPr>
            <a:xfrm>
              <a:off x="3698240" y="2048429"/>
              <a:ext cx="2613784" cy="492443"/>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1200"/>
                </a:spcBef>
                <a:spcAft>
                  <a:spcPts val="12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Enhanced Understanding of Resident Needs and Behaviours</a:t>
              </a:r>
            </a:p>
          </p:txBody>
        </p:sp>
        <p:pic>
          <p:nvPicPr>
            <p:cNvPr id="14" name="Graphic 13">
              <a:extLst>
                <a:ext uri="{FF2B5EF4-FFF2-40B4-BE49-F238E27FC236}">
                  <a16:creationId xmlns:a16="http://schemas.microsoft.com/office/drawing/2014/main" id="{E4C8FF11-ABBA-E8FE-A4F9-F632522392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8240" y="1613921"/>
              <a:ext cx="491037" cy="364318"/>
            </a:xfrm>
            <a:prstGeom prst="rect">
              <a:avLst/>
            </a:prstGeom>
          </p:spPr>
        </p:pic>
      </p:grpSp>
      <p:grpSp>
        <p:nvGrpSpPr>
          <p:cNvPr id="15" name="Group 14">
            <a:extLst>
              <a:ext uri="{FF2B5EF4-FFF2-40B4-BE49-F238E27FC236}">
                <a16:creationId xmlns:a16="http://schemas.microsoft.com/office/drawing/2014/main" id="{A6A1DB03-7E8A-EC29-0787-CF81EBF6570B}"/>
              </a:ext>
            </a:extLst>
          </p:cNvPr>
          <p:cNvGrpSpPr/>
          <p:nvPr/>
        </p:nvGrpSpPr>
        <p:grpSpPr>
          <a:xfrm>
            <a:off x="4693920" y="2613011"/>
            <a:ext cx="2141081" cy="963808"/>
            <a:chOff x="3698240" y="2950352"/>
            <a:chExt cx="2141081" cy="963808"/>
          </a:xfrm>
        </p:grpSpPr>
        <p:sp>
          <p:nvSpPr>
            <p:cNvPr id="16" name="TextBox 15">
              <a:extLst>
                <a:ext uri="{FF2B5EF4-FFF2-40B4-BE49-F238E27FC236}">
                  <a16:creationId xmlns:a16="http://schemas.microsoft.com/office/drawing/2014/main" id="{6A73ADB9-A66D-F8F9-BF38-E94F847F72A1}"/>
                </a:ext>
              </a:extLst>
            </p:cNvPr>
            <p:cNvSpPr txBox="1"/>
            <p:nvPr/>
          </p:nvSpPr>
          <p:spPr>
            <a:xfrm>
              <a:off x="3698240" y="3421717"/>
              <a:ext cx="2141081" cy="492443"/>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1200"/>
                </a:spcBef>
                <a:spcAft>
                  <a:spcPts val="12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Improved Public Services &amp; Infrastructure</a:t>
              </a:r>
            </a:p>
          </p:txBody>
        </p:sp>
        <p:pic>
          <p:nvPicPr>
            <p:cNvPr id="17" name="Graphic 16">
              <a:extLst>
                <a:ext uri="{FF2B5EF4-FFF2-40B4-BE49-F238E27FC236}">
                  <a16:creationId xmlns:a16="http://schemas.microsoft.com/office/drawing/2014/main" id="{E0A8C238-0775-C789-CC03-BD6A3F2426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8240" y="2950352"/>
              <a:ext cx="491037" cy="457172"/>
            </a:xfrm>
            <a:prstGeom prst="rect">
              <a:avLst/>
            </a:prstGeom>
          </p:spPr>
        </p:pic>
      </p:grpSp>
      <p:grpSp>
        <p:nvGrpSpPr>
          <p:cNvPr id="19" name="Group 18">
            <a:extLst>
              <a:ext uri="{FF2B5EF4-FFF2-40B4-BE49-F238E27FC236}">
                <a16:creationId xmlns:a16="http://schemas.microsoft.com/office/drawing/2014/main" id="{7B902757-B940-CFEB-BC9B-CA6B52D31C2E}"/>
              </a:ext>
            </a:extLst>
          </p:cNvPr>
          <p:cNvGrpSpPr/>
          <p:nvPr/>
        </p:nvGrpSpPr>
        <p:grpSpPr>
          <a:xfrm>
            <a:off x="4693921" y="3866675"/>
            <a:ext cx="1834198" cy="1037233"/>
            <a:chOff x="3698241" y="4121899"/>
            <a:chExt cx="1834198" cy="1037233"/>
          </a:xfrm>
        </p:grpSpPr>
        <p:sp>
          <p:nvSpPr>
            <p:cNvPr id="20" name="TextBox 19">
              <a:extLst>
                <a:ext uri="{FF2B5EF4-FFF2-40B4-BE49-F238E27FC236}">
                  <a16:creationId xmlns:a16="http://schemas.microsoft.com/office/drawing/2014/main" id="{5B356054-D59E-3B29-E348-4EE124714E80}"/>
                </a:ext>
              </a:extLst>
            </p:cNvPr>
            <p:cNvSpPr txBox="1"/>
            <p:nvPr/>
          </p:nvSpPr>
          <p:spPr>
            <a:xfrm>
              <a:off x="3698241" y="4666689"/>
              <a:ext cx="1834198" cy="492443"/>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1200"/>
                </a:spcBef>
                <a:spcAft>
                  <a:spcPts val="12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Personalised &amp; Engaged Experience</a:t>
              </a:r>
            </a:p>
          </p:txBody>
        </p:sp>
        <p:pic>
          <p:nvPicPr>
            <p:cNvPr id="21" name="Graphic 20">
              <a:extLst>
                <a:ext uri="{FF2B5EF4-FFF2-40B4-BE49-F238E27FC236}">
                  <a16:creationId xmlns:a16="http://schemas.microsoft.com/office/drawing/2014/main" id="{E5708D89-8FD8-97C8-43BD-12E99B2227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98241" y="4121899"/>
              <a:ext cx="491037" cy="491037"/>
            </a:xfrm>
            <a:prstGeom prst="rect">
              <a:avLst/>
            </a:prstGeom>
          </p:spPr>
        </p:pic>
      </p:grpSp>
      <p:grpSp>
        <p:nvGrpSpPr>
          <p:cNvPr id="22" name="Group 21">
            <a:extLst>
              <a:ext uri="{FF2B5EF4-FFF2-40B4-BE49-F238E27FC236}">
                <a16:creationId xmlns:a16="http://schemas.microsoft.com/office/drawing/2014/main" id="{D643DA75-8E84-B1BF-0C67-A8C7910E0484}"/>
              </a:ext>
            </a:extLst>
          </p:cNvPr>
          <p:cNvGrpSpPr/>
          <p:nvPr/>
        </p:nvGrpSpPr>
        <p:grpSpPr>
          <a:xfrm>
            <a:off x="4693920" y="5193764"/>
            <a:ext cx="1934209" cy="992624"/>
            <a:chOff x="3698240" y="5411481"/>
            <a:chExt cx="1934209" cy="992624"/>
          </a:xfrm>
        </p:grpSpPr>
        <p:sp>
          <p:nvSpPr>
            <p:cNvPr id="23" name="TextBox 22">
              <a:extLst>
                <a:ext uri="{FF2B5EF4-FFF2-40B4-BE49-F238E27FC236}">
                  <a16:creationId xmlns:a16="http://schemas.microsoft.com/office/drawing/2014/main" id="{36062EE1-BA9A-0D3E-AF6C-9862A551B8DF}"/>
                </a:ext>
              </a:extLst>
            </p:cNvPr>
            <p:cNvSpPr txBox="1"/>
            <p:nvPr/>
          </p:nvSpPr>
          <p:spPr>
            <a:xfrm>
              <a:off x="3698240" y="5911662"/>
              <a:ext cx="1934209" cy="492443"/>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1200"/>
                </a:spcBef>
                <a:spcAft>
                  <a:spcPts val="12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Attracting Investment &amp; Business</a:t>
              </a:r>
            </a:p>
          </p:txBody>
        </p:sp>
        <p:pic>
          <p:nvPicPr>
            <p:cNvPr id="24" name="Graphic 23">
              <a:extLst>
                <a:ext uri="{FF2B5EF4-FFF2-40B4-BE49-F238E27FC236}">
                  <a16:creationId xmlns:a16="http://schemas.microsoft.com/office/drawing/2014/main" id="{2B570F2C-731D-B564-1D8B-F3C795DF99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98240" y="5411481"/>
              <a:ext cx="566154" cy="471794"/>
            </a:xfrm>
            <a:prstGeom prst="rect">
              <a:avLst/>
            </a:prstGeom>
          </p:spPr>
        </p:pic>
      </p:grpSp>
      <p:sp>
        <p:nvSpPr>
          <p:cNvPr id="25" name="Content Placeholder 16">
            <a:extLst>
              <a:ext uri="{FF2B5EF4-FFF2-40B4-BE49-F238E27FC236}">
                <a16:creationId xmlns:a16="http://schemas.microsoft.com/office/drawing/2014/main" id="{91427B98-57EE-8DE4-D9F6-2376B6FDEA02}"/>
              </a:ext>
            </a:extLst>
          </p:cNvPr>
          <p:cNvSpPr>
            <a:spLocks noGrp="1"/>
          </p:cNvSpPr>
          <p:nvPr>
            <p:ph sz="quarter" idx="37"/>
          </p:nvPr>
        </p:nvSpPr>
        <p:spPr>
          <a:xfrm>
            <a:off x="511176" y="3508239"/>
            <a:ext cx="1947863" cy="1438068"/>
          </a:xfrm>
          <a:solidFill>
            <a:schemeClr val="accent4">
              <a:lumMod val="20000"/>
              <a:lumOff val="80000"/>
            </a:schemeClr>
          </a:solidFill>
        </p:spPr>
        <p:txBody>
          <a:bodyPr wrap="square" lIns="72000" tIns="72000" rIns="72000" bIns="72000">
            <a:spAutoFit/>
          </a:bodyPr>
          <a:lstStyle/>
          <a:p>
            <a:pPr lvl="2"/>
            <a:r>
              <a:rPr lang="en-GB" dirty="0"/>
              <a:t>A digital blueprint acts as a roadmap for integrating data and digital infrastructure into town centre regeneration. </a:t>
            </a:r>
            <a:br>
              <a:rPr lang="en-GB" dirty="0"/>
            </a:br>
            <a:r>
              <a:rPr lang="en-GB" dirty="0"/>
              <a:t>It presents a variety of use cases, all of which are enabled by key infrastructure.</a:t>
            </a:r>
          </a:p>
        </p:txBody>
      </p:sp>
      <p:sp>
        <p:nvSpPr>
          <p:cNvPr id="27" name="Title 26">
            <a:extLst>
              <a:ext uri="{FF2B5EF4-FFF2-40B4-BE49-F238E27FC236}">
                <a16:creationId xmlns:a16="http://schemas.microsoft.com/office/drawing/2014/main" id="{096CF639-9039-245E-C861-D9E5FD404B0A}"/>
              </a:ext>
            </a:extLst>
          </p:cNvPr>
          <p:cNvSpPr>
            <a:spLocks noGrp="1"/>
          </p:cNvSpPr>
          <p:nvPr>
            <p:ph type="title"/>
          </p:nvPr>
        </p:nvSpPr>
        <p:spPr>
          <a:xfrm>
            <a:off x="511176" y="1601788"/>
            <a:ext cx="2457449" cy="1325563"/>
          </a:xfrm>
        </p:spPr>
        <p:txBody>
          <a:bodyPr/>
          <a:lstStyle/>
          <a:p>
            <a:r>
              <a:rPr kumimoji="0" lang="en-GB" sz="2800" i="0" u="none" strike="noStrike" kern="1200" cap="none" spc="0" normalizeH="0" baseline="0" noProof="0" dirty="0">
                <a:ln>
                  <a:noFill/>
                </a:ln>
                <a:solidFill>
                  <a:srgbClr val="435254"/>
                </a:solidFill>
                <a:effectLst/>
                <a:uLnTx/>
                <a:uFillTx/>
                <a:latin typeface="Financier Display"/>
                <a:ea typeface="+mj-ea"/>
                <a:cs typeface="+mj-cs"/>
              </a:rPr>
              <a:t>Creating </a:t>
            </a:r>
            <a:r>
              <a:rPr lang="en-GB" dirty="0">
                <a:solidFill>
                  <a:srgbClr val="435254"/>
                </a:solidFill>
                <a:latin typeface="Financier Display"/>
              </a:rPr>
              <a:t>the digital blueprint to futureproof town centres</a:t>
            </a:r>
          </a:p>
        </p:txBody>
      </p:sp>
      <p:sp>
        <p:nvSpPr>
          <p:cNvPr id="28" name="Text Placeholder 27">
            <a:extLst>
              <a:ext uri="{FF2B5EF4-FFF2-40B4-BE49-F238E27FC236}">
                <a16:creationId xmlns:a16="http://schemas.microsoft.com/office/drawing/2014/main" id="{0B190A6D-A1D1-83A8-5096-2B094D7D84CD}"/>
              </a:ext>
            </a:extLst>
          </p:cNvPr>
          <p:cNvSpPr>
            <a:spLocks noGrp="1"/>
          </p:cNvSpPr>
          <p:nvPr>
            <p:ph type="body" sz="quarter" idx="43"/>
          </p:nvPr>
        </p:nvSpPr>
        <p:spPr/>
        <p:txBody>
          <a:bodyPr/>
          <a:lstStyle/>
          <a:p>
            <a:r>
              <a:rPr kumimoji="0" lang="en-GB" sz="1050" b="0" i="0" u="none" strike="noStrike" kern="0" cap="all" spc="0" normalizeH="0" baseline="0" noProof="0" dirty="0">
                <a:ln>
                  <a:noFill/>
                </a:ln>
                <a:solidFill>
                  <a:srgbClr val="435254"/>
                </a:solidFill>
                <a:effectLst/>
                <a:uLnTx/>
                <a:uFillTx/>
                <a:latin typeface="Calibre Medium" panose="020B0603030202060203" pitchFamily="34" charset="0"/>
                <a:ea typeface="+mn-ea"/>
                <a:cs typeface="+mn-cs"/>
              </a:rPr>
              <a:t>data and digital infrastructure</a:t>
            </a:r>
          </a:p>
        </p:txBody>
      </p:sp>
    </p:spTree>
    <p:extLst>
      <p:ext uri="{BB962C8B-B14F-4D97-AF65-F5344CB8AC3E}">
        <p14:creationId xmlns:p14="http://schemas.microsoft.com/office/powerpoint/2010/main" val="281285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DA6D25D-A971-9B65-6275-75B7C23E53EA}"/>
              </a:ext>
            </a:extLst>
          </p:cNvPr>
          <p:cNvSpPr>
            <a:spLocks noGrp="1"/>
          </p:cNvSpPr>
          <p:nvPr>
            <p:ph type="title"/>
          </p:nvPr>
        </p:nvSpPr>
        <p:spPr>
          <a:xfrm>
            <a:off x="511176" y="1601788"/>
            <a:ext cx="2776512" cy="1325563"/>
          </a:xfrm>
        </p:spPr>
        <p:txBody>
          <a:bodyPr/>
          <a:lstStyle/>
          <a:p>
            <a:r>
              <a:rPr lang="en-GB" dirty="0"/>
              <a:t>Embedding delivery models into new build schemes</a:t>
            </a:r>
          </a:p>
        </p:txBody>
      </p:sp>
      <p:sp>
        <p:nvSpPr>
          <p:cNvPr id="12" name="Text Placeholder 11">
            <a:extLst>
              <a:ext uri="{FF2B5EF4-FFF2-40B4-BE49-F238E27FC236}">
                <a16:creationId xmlns:a16="http://schemas.microsoft.com/office/drawing/2014/main" id="{52E5973C-59F7-77FE-DC2C-30B025B4353C}"/>
              </a:ext>
            </a:extLst>
          </p:cNvPr>
          <p:cNvSpPr>
            <a:spLocks noGrp="1"/>
          </p:cNvSpPr>
          <p:nvPr>
            <p:ph type="body" sz="quarter" idx="10"/>
          </p:nvPr>
        </p:nvSpPr>
        <p:spPr>
          <a:xfrm>
            <a:off x="1536700" y="957803"/>
            <a:ext cx="2047748" cy="423870"/>
          </a:xfrm>
        </p:spPr>
        <p:txBody>
          <a:bodyPr/>
          <a:lstStyle/>
          <a:p>
            <a:r>
              <a:rPr lang="en-GB" dirty="0"/>
              <a:t>data and digital infrastructure</a:t>
            </a:r>
          </a:p>
        </p:txBody>
      </p:sp>
      <p:sp>
        <p:nvSpPr>
          <p:cNvPr id="14" name="Content Placeholder 13">
            <a:extLst>
              <a:ext uri="{FF2B5EF4-FFF2-40B4-BE49-F238E27FC236}">
                <a16:creationId xmlns:a16="http://schemas.microsoft.com/office/drawing/2014/main" id="{93B8B975-720A-3042-0244-B502705D9C67}"/>
              </a:ext>
            </a:extLst>
          </p:cNvPr>
          <p:cNvSpPr>
            <a:spLocks noGrp="1"/>
          </p:cNvSpPr>
          <p:nvPr>
            <p:ph sz="quarter" idx="12"/>
          </p:nvPr>
        </p:nvSpPr>
        <p:spPr>
          <a:xfrm>
            <a:off x="4094163" y="4729976"/>
            <a:ext cx="2450592" cy="1296000"/>
          </a:xfrm>
          <a:solidFill>
            <a:schemeClr val="accent4">
              <a:lumMod val="20000"/>
              <a:lumOff val="80000"/>
            </a:schemeClr>
          </a:solidFill>
        </p:spPr>
        <p:txBody>
          <a:bodyPr lIns="72000" tIns="72000" bIns="72000" anchor="t" anchorCtr="0">
            <a:spAutoFit/>
          </a:bodyPr>
          <a:lstStyle/>
          <a:p>
            <a:pPr algn="l"/>
            <a:r>
              <a:rPr lang="en-GB" sz="1200" dirty="0">
                <a:latin typeface="+mn-lt"/>
              </a:rPr>
              <a:t>Leveraging talent and equipping project teams with the necessary digital and data-driven skills is crucial for effective implementation.</a:t>
            </a:r>
          </a:p>
          <a:p>
            <a:pPr algn="l"/>
            <a:r>
              <a:rPr lang="en-GB" sz="1200" dirty="0">
                <a:latin typeface="+mn-lt"/>
              </a:rPr>
              <a:t> </a:t>
            </a:r>
          </a:p>
        </p:txBody>
      </p:sp>
      <p:sp>
        <p:nvSpPr>
          <p:cNvPr id="15" name="Text Placeholder 14">
            <a:extLst>
              <a:ext uri="{FF2B5EF4-FFF2-40B4-BE49-F238E27FC236}">
                <a16:creationId xmlns:a16="http://schemas.microsoft.com/office/drawing/2014/main" id="{E16F737E-31B5-8E48-89D2-EFC8D71AF6C2}"/>
              </a:ext>
            </a:extLst>
          </p:cNvPr>
          <p:cNvSpPr>
            <a:spLocks noGrp="1"/>
          </p:cNvSpPr>
          <p:nvPr>
            <p:ph type="body" sz="quarter" idx="13"/>
          </p:nvPr>
        </p:nvSpPr>
        <p:spPr>
          <a:xfrm>
            <a:off x="4094163" y="2541039"/>
            <a:ext cx="2450592" cy="430887"/>
          </a:xfrm>
        </p:spPr>
        <p:txBody>
          <a:bodyPr rIns="0" anchor="b" anchorCtr="0">
            <a:spAutoFit/>
          </a:bodyPr>
          <a:lstStyle/>
          <a:p>
            <a:pPr algn="l"/>
            <a:r>
              <a:rPr lang="en-GB" sz="1400" dirty="0"/>
              <a:t>Identify Gap </a:t>
            </a:r>
            <a:br>
              <a:rPr lang="en-GB" sz="1400" dirty="0"/>
            </a:br>
            <a:r>
              <a:rPr lang="en-GB" sz="1400" dirty="0"/>
              <a:t>&amp; Upskill Workforce</a:t>
            </a:r>
          </a:p>
        </p:txBody>
      </p:sp>
      <p:pic>
        <p:nvPicPr>
          <p:cNvPr id="23" name="Picture Placeholder 22">
            <a:extLst>
              <a:ext uri="{FF2B5EF4-FFF2-40B4-BE49-F238E27FC236}">
                <a16:creationId xmlns:a16="http://schemas.microsoft.com/office/drawing/2014/main" id="{F84DBE44-5B82-6C9F-D339-B65DBCA636D2}"/>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a:xfrm>
            <a:off x="4094163" y="3067114"/>
            <a:ext cx="2450592" cy="1563624"/>
          </a:xfrm>
          <a:prstGeom prst="rect">
            <a:avLst/>
          </a:prstGeom>
        </p:spPr>
      </p:pic>
      <p:sp>
        <p:nvSpPr>
          <p:cNvPr id="17" name="Text Placeholder 16">
            <a:extLst>
              <a:ext uri="{FF2B5EF4-FFF2-40B4-BE49-F238E27FC236}">
                <a16:creationId xmlns:a16="http://schemas.microsoft.com/office/drawing/2014/main" id="{066D5DB7-B4DE-F65E-457A-4F038ADC99A6}"/>
              </a:ext>
            </a:extLst>
          </p:cNvPr>
          <p:cNvSpPr>
            <a:spLocks noGrp="1"/>
          </p:cNvSpPr>
          <p:nvPr>
            <p:ph type="body" sz="quarter" idx="15"/>
          </p:nvPr>
        </p:nvSpPr>
        <p:spPr>
          <a:xfrm>
            <a:off x="6655658" y="2541039"/>
            <a:ext cx="2450592" cy="430887"/>
          </a:xfrm>
        </p:spPr>
        <p:txBody>
          <a:bodyPr rIns="0" anchor="b" anchorCtr="0">
            <a:spAutoFit/>
          </a:bodyPr>
          <a:lstStyle/>
          <a:p>
            <a:pPr algn="l"/>
            <a:r>
              <a:rPr lang="en-GB" sz="1400" dirty="0"/>
              <a:t>Governance &amp; Change Management</a:t>
            </a:r>
          </a:p>
        </p:txBody>
      </p:sp>
      <p:pic>
        <p:nvPicPr>
          <p:cNvPr id="24" name="Picture Placeholder 23">
            <a:extLst>
              <a:ext uri="{FF2B5EF4-FFF2-40B4-BE49-F238E27FC236}">
                <a16:creationId xmlns:a16="http://schemas.microsoft.com/office/drawing/2014/main" id="{E1DB8D9E-E186-15DE-18C0-5D01BB3F5BDC}"/>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a:xfrm>
            <a:off x="6655658" y="3067114"/>
            <a:ext cx="2450592" cy="1563624"/>
          </a:xfrm>
          <a:prstGeom prst="rect">
            <a:avLst/>
          </a:prstGeom>
        </p:spPr>
      </p:pic>
      <p:sp>
        <p:nvSpPr>
          <p:cNvPr id="19" name="Text Placeholder 18">
            <a:extLst>
              <a:ext uri="{FF2B5EF4-FFF2-40B4-BE49-F238E27FC236}">
                <a16:creationId xmlns:a16="http://schemas.microsoft.com/office/drawing/2014/main" id="{46F2F20A-5A36-6779-CF1A-B142D2B7FAE9}"/>
              </a:ext>
            </a:extLst>
          </p:cNvPr>
          <p:cNvSpPr>
            <a:spLocks noGrp="1"/>
          </p:cNvSpPr>
          <p:nvPr>
            <p:ph type="body" sz="quarter" idx="17"/>
          </p:nvPr>
        </p:nvSpPr>
        <p:spPr>
          <a:xfrm>
            <a:off x="9217154" y="2756482"/>
            <a:ext cx="2450592" cy="215444"/>
          </a:xfrm>
        </p:spPr>
        <p:txBody>
          <a:bodyPr rIns="0" anchor="b" anchorCtr="0">
            <a:spAutoFit/>
          </a:bodyPr>
          <a:lstStyle/>
          <a:p>
            <a:pPr algn="l"/>
            <a:r>
              <a:rPr lang="en-GB" sz="1400" dirty="0"/>
              <a:t>Measures of Success</a:t>
            </a:r>
          </a:p>
        </p:txBody>
      </p:sp>
      <p:pic>
        <p:nvPicPr>
          <p:cNvPr id="25" name="Picture Placeholder 24">
            <a:extLst>
              <a:ext uri="{FF2B5EF4-FFF2-40B4-BE49-F238E27FC236}">
                <a16:creationId xmlns:a16="http://schemas.microsoft.com/office/drawing/2014/main" id="{5D757E44-689D-9403-C91A-2B0BB077AFDB}"/>
              </a:ext>
            </a:extLst>
          </p:cNvPr>
          <p:cNvPicPr>
            <a:picLocks noGrp="1" noChangeAspect="1"/>
          </p:cNvPicPr>
          <p:nvPr>
            <p:ph type="pic" sz="quarter" idx="20"/>
          </p:nvPr>
        </p:nvPicPr>
        <p:blipFill>
          <a:blip r:embed="rId5" cstate="screen">
            <a:extLst>
              <a:ext uri="{28A0092B-C50C-407E-A947-70E740481C1C}">
                <a14:useLocalDpi xmlns:a14="http://schemas.microsoft.com/office/drawing/2010/main"/>
              </a:ext>
            </a:extLst>
          </a:blip>
          <a:srcRect/>
          <a:stretch>
            <a:fillRect/>
          </a:stretch>
        </p:blipFill>
        <p:spPr>
          <a:xfrm>
            <a:off x="9217154" y="3067114"/>
            <a:ext cx="2450592" cy="1563624"/>
          </a:xfrm>
          <a:prstGeom prst="rect">
            <a:avLst/>
          </a:prstGeom>
        </p:spPr>
      </p:pic>
      <p:sp>
        <p:nvSpPr>
          <p:cNvPr id="2" name="Content Placeholder 13">
            <a:extLst>
              <a:ext uri="{FF2B5EF4-FFF2-40B4-BE49-F238E27FC236}">
                <a16:creationId xmlns:a16="http://schemas.microsoft.com/office/drawing/2014/main" id="{215B00C7-FCB5-D200-DD90-4CC60D4F112F}"/>
              </a:ext>
            </a:extLst>
          </p:cNvPr>
          <p:cNvSpPr txBox="1">
            <a:spLocks/>
          </p:cNvSpPr>
          <p:nvPr/>
        </p:nvSpPr>
        <p:spPr>
          <a:xfrm>
            <a:off x="6655658" y="4729976"/>
            <a:ext cx="2450592" cy="1296000"/>
          </a:xfrm>
          <a:prstGeom prst="rect">
            <a:avLst/>
          </a:prstGeom>
          <a:solidFill>
            <a:schemeClr val="accent4">
              <a:lumMod val="20000"/>
              <a:lumOff val="80000"/>
            </a:schemeClr>
          </a:solidFill>
        </p:spPr>
        <p:txBody>
          <a:bodyPr vert="horz" lIns="72000" tIns="72000" rIns="72000" bIns="72000" rtlCol="0" anchor="t" anchorCtr="0">
            <a:spAutoFit/>
          </a:bodyPr>
          <a:lstStyle>
            <a:lvl1pPr marL="0" eaLnBrk="1" hangingPunct="1">
              <a:spcBef>
                <a:spcPts val="1200"/>
              </a:spcBef>
              <a:spcAft>
                <a:spcPts val="0"/>
              </a:spcAft>
              <a:defRPr sz="2200">
                <a:solidFill>
                  <a:schemeClr val="tx1"/>
                </a:solidFill>
                <a:latin typeface="Calibre Semibold" panose="020B0703030202060203" pitchFamily="34" charset="0"/>
                <a:ea typeface="+mn-ea"/>
                <a:cs typeface="+mn-cs"/>
              </a:defRPr>
            </a:lvl1pPr>
            <a:lvl2pPr marL="0" indent="0" eaLnBrk="1" hangingPunct="1">
              <a:spcAft>
                <a:spcPts val="600"/>
              </a:spcAft>
              <a:defRPr sz="2200" b="0">
                <a:solidFill>
                  <a:schemeClr val="tx1"/>
                </a:solidFill>
                <a:latin typeface="Calibre Light" panose="020B03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algn="l" defTabSz="914400" eaLnBrk="1" fontAlgn="auto" latinLnBrk="0" hangingPunct="1">
              <a:lnSpc>
                <a:spcPct val="100000"/>
              </a:lnSpc>
              <a:spcBef>
                <a:spcPts val="1200"/>
              </a:spcBef>
              <a:spcAft>
                <a:spcPts val="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Proactive investment in robust governance structures and change management strategies mitigates risks and fosters organisational adaptation.</a:t>
            </a:r>
          </a:p>
          <a:p>
            <a:pPr marL="0" marR="0" lvl="0" indent="0" algn="l" defTabSz="914400" eaLnBrk="1" fontAlgn="auto" latinLnBrk="0" hangingPunct="1">
              <a:lnSpc>
                <a:spcPct val="100000"/>
              </a:lnSpc>
              <a:spcBef>
                <a:spcPts val="1200"/>
              </a:spcBef>
              <a:spcAft>
                <a:spcPts val="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5" name="Content Placeholder 13">
            <a:extLst>
              <a:ext uri="{FF2B5EF4-FFF2-40B4-BE49-F238E27FC236}">
                <a16:creationId xmlns:a16="http://schemas.microsoft.com/office/drawing/2014/main" id="{49F1FCBC-B1FE-8B09-F5B3-263EAEC37D00}"/>
              </a:ext>
            </a:extLst>
          </p:cNvPr>
          <p:cNvSpPr txBox="1">
            <a:spLocks/>
          </p:cNvSpPr>
          <p:nvPr/>
        </p:nvSpPr>
        <p:spPr>
          <a:xfrm>
            <a:off x="9217154" y="4729976"/>
            <a:ext cx="2450592" cy="1296000"/>
          </a:xfrm>
          <a:prstGeom prst="rect">
            <a:avLst/>
          </a:prstGeom>
          <a:solidFill>
            <a:schemeClr val="accent4">
              <a:lumMod val="20000"/>
              <a:lumOff val="80000"/>
            </a:schemeClr>
          </a:solidFill>
        </p:spPr>
        <p:txBody>
          <a:bodyPr vert="horz" lIns="72000" tIns="72000" rIns="72000" bIns="72000" rtlCol="0" anchor="t" anchorCtr="0">
            <a:spAutoFit/>
          </a:bodyPr>
          <a:lstStyle>
            <a:lvl1pPr marL="0" eaLnBrk="1" hangingPunct="1">
              <a:spcBef>
                <a:spcPts val="1200"/>
              </a:spcBef>
              <a:spcAft>
                <a:spcPts val="0"/>
              </a:spcAft>
              <a:defRPr sz="2200">
                <a:solidFill>
                  <a:schemeClr val="tx1"/>
                </a:solidFill>
                <a:latin typeface="Calibre Semibold" panose="020B0703030202060203" pitchFamily="34" charset="0"/>
                <a:ea typeface="+mn-ea"/>
                <a:cs typeface="+mn-cs"/>
              </a:defRPr>
            </a:lvl1pPr>
            <a:lvl2pPr marL="0" indent="0" eaLnBrk="1" hangingPunct="1">
              <a:spcAft>
                <a:spcPts val="600"/>
              </a:spcAft>
              <a:defRPr sz="2200" b="0">
                <a:solidFill>
                  <a:schemeClr val="tx1"/>
                </a:solidFill>
                <a:latin typeface="Calibre Light" panose="020B03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algn="l" defTabSz="914400" eaLnBrk="1" fontAlgn="auto" latinLnBrk="0" hangingPunct="1">
              <a:lnSpc>
                <a:spcPct val="100000"/>
              </a:lnSpc>
              <a:spcBef>
                <a:spcPts val="1200"/>
              </a:spcBef>
              <a:spcAft>
                <a:spcPts val="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Having the infrastructure to collect meaningful data allows for successful measuring of things such as: footfall, spend, public transport use, community engagement, usage of green space.​</a:t>
            </a:r>
          </a:p>
        </p:txBody>
      </p:sp>
      <p:sp>
        <p:nvSpPr>
          <p:cNvPr id="26" name="Rectangle 25">
            <a:extLst>
              <a:ext uri="{FF2B5EF4-FFF2-40B4-BE49-F238E27FC236}">
                <a16:creationId xmlns:a16="http://schemas.microsoft.com/office/drawing/2014/main" id="{2DACCCB6-D379-0941-8C21-F346A0BF4080}"/>
              </a:ext>
            </a:extLst>
          </p:cNvPr>
          <p:cNvSpPr/>
          <p:nvPr/>
        </p:nvSpPr>
        <p:spPr>
          <a:xfrm>
            <a:off x="4094163" y="1600200"/>
            <a:ext cx="758666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457223" eaLnBrk="1" fontAlgn="auto" latinLnBrk="0" hangingPunct="1">
              <a:lnSpc>
                <a:spcPct val="100000"/>
              </a:lnSpc>
              <a:spcBef>
                <a:spcPts val="1200"/>
              </a:spcBef>
              <a:spcAft>
                <a:spcPts val="1200"/>
              </a:spcAft>
              <a:buClrTx/>
              <a:buSzTx/>
              <a:buFontTx/>
              <a:buNone/>
              <a:tabLst/>
              <a:defRPr/>
            </a:pPr>
            <a:r>
              <a:rPr kumimoji="0" lang="en-GB" sz="1800" b="0" i="0" u="none" strike="noStrike" kern="1200" cap="none" spc="0" normalizeH="0" baseline="0" noProof="0" dirty="0">
                <a:ln>
                  <a:noFill/>
                </a:ln>
                <a:solidFill>
                  <a:srgbClr val="435254"/>
                </a:solidFill>
                <a:effectLst/>
                <a:uLnTx/>
                <a:uFillTx/>
                <a:latin typeface="Calibre Light" panose="020B0303030202060203" pitchFamily="34" charset="0"/>
                <a:ea typeface="+mn-ea"/>
                <a:cs typeface="+mn-cs"/>
              </a:rPr>
              <a:t>Implementing well-defined delivery models establishes </a:t>
            </a:r>
            <a:r>
              <a:rPr kumimoji="0" lang="en-GB" sz="18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clear roles, responsibilities and accountability</a:t>
            </a:r>
            <a:r>
              <a:rPr kumimoji="0" lang="en-GB" sz="1800" b="0" i="0" u="none" strike="noStrike" kern="1200" cap="none" spc="0" normalizeH="0" baseline="0" noProof="0" dirty="0">
                <a:ln>
                  <a:noFill/>
                </a:ln>
                <a:solidFill>
                  <a:srgbClr val="435254"/>
                </a:solidFill>
                <a:effectLst/>
                <a:uLnTx/>
                <a:uFillTx/>
                <a:latin typeface="Calibre Light" panose="020B0303030202060203" pitchFamily="34" charset="0"/>
                <a:ea typeface="+mn-ea"/>
                <a:cs typeface="+mn-cs"/>
              </a:rPr>
              <a:t> throughout the project lifecycle. This clarity fosters streamlined workflows, minimises delays and </a:t>
            </a:r>
            <a:r>
              <a:rPr kumimoji="0" lang="en-GB" sz="18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optimises resource allocation.</a:t>
            </a:r>
          </a:p>
        </p:txBody>
      </p:sp>
    </p:spTree>
    <p:extLst>
      <p:ext uri="{BB962C8B-B14F-4D97-AF65-F5344CB8AC3E}">
        <p14:creationId xmlns:p14="http://schemas.microsoft.com/office/powerpoint/2010/main" val="364974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06D341F-267A-CE0B-4E39-7D183502EA5C}"/>
              </a:ext>
            </a:extLst>
          </p:cNvPr>
          <p:cNvSpPr>
            <a:spLocks noGrp="1"/>
          </p:cNvSpPr>
          <p:nvPr>
            <p:ph type="body" sz="quarter" idx="34"/>
          </p:nvPr>
        </p:nvSpPr>
        <p:spPr>
          <a:xfrm>
            <a:off x="1023937" y="1830574"/>
            <a:ext cx="7390857" cy="1149350"/>
          </a:xfrm>
        </p:spPr>
        <p:txBody>
          <a:bodyPr anchor="b" anchorCtr="0"/>
          <a:lstStyle/>
          <a:p>
            <a:pPr>
              <a:lnSpc>
                <a:spcPts val="7400"/>
              </a:lnSpc>
            </a:pPr>
            <a:r>
              <a:rPr lang="en-GB" sz="8000" dirty="0">
                <a:solidFill>
                  <a:schemeClr val="bg1"/>
                </a:solidFill>
                <a:latin typeface="+mj-lt"/>
              </a:rPr>
              <a:t>The building blocks to success</a:t>
            </a:r>
          </a:p>
        </p:txBody>
      </p:sp>
      <p:sp>
        <p:nvSpPr>
          <p:cNvPr id="10" name="Content Placeholder 5">
            <a:extLst>
              <a:ext uri="{FF2B5EF4-FFF2-40B4-BE49-F238E27FC236}">
                <a16:creationId xmlns:a16="http://schemas.microsoft.com/office/drawing/2014/main" id="{2B030116-3962-634B-9398-1A26581556B1}"/>
              </a:ext>
            </a:extLst>
          </p:cNvPr>
          <p:cNvSpPr txBox="1">
            <a:spLocks/>
          </p:cNvSpPr>
          <p:nvPr/>
        </p:nvSpPr>
        <p:spPr>
          <a:xfrm>
            <a:off x="1023937" y="3203917"/>
            <a:ext cx="2087370" cy="1994852"/>
          </a:xfrm>
          <a:prstGeom prst="rect">
            <a:avLst/>
          </a:prstGeom>
          <a:noFill/>
        </p:spPr>
        <p:txBody>
          <a:bodyPr vert="horz" wrap="square" lIns="0" tIns="0" rIns="0" bIns="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1</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Using data to design places that work for consumers</a:t>
            </a:r>
          </a:p>
        </p:txBody>
      </p:sp>
      <p:sp>
        <p:nvSpPr>
          <p:cNvPr id="11" name="Content Placeholder 5">
            <a:extLst>
              <a:ext uri="{FF2B5EF4-FFF2-40B4-BE49-F238E27FC236}">
                <a16:creationId xmlns:a16="http://schemas.microsoft.com/office/drawing/2014/main" id="{D15379B7-9D7E-23DF-26CA-6DB67E0FAAD1}"/>
              </a:ext>
            </a:extLst>
          </p:cNvPr>
          <p:cNvSpPr txBox="1">
            <a:spLocks/>
          </p:cNvSpPr>
          <p:nvPr/>
        </p:nvSpPr>
        <p:spPr>
          <a:xfrm>
            <a:off x="3504289" y="3203917"/>
            <a:ext cx="2087370" cy="1994852"/>
          </a:xfrm>
          <a:prstGeom prst="rect">
            <a:avLst/>
          </a:prstGeom>
          <a:noFill/>
        </p:spPr>
        <p:txBody>
          <a:bodyPr vert="horz" wrap="square" lIns="0" tIns="0" rIns="0" bIns="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2</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10" normalizeH="0" baseline="0" noProof="0" dirty="0">
                <a:ln>
                  <a:noFill/>
                </a:ln>
                <a:solidFill>
                  <a:srgbClr val="FFFFFF"/>
                </a:solidFill>
                <a:effectLst/>
                <a:uLnTx/>
                <a:uFillTx/>
                <a:latin typeface="Calibre Light" panose="020B0303030202060203" pitchFamily="34" charset="0"/>
                <a:ea typeface="+mn-ea"/>
                <a:cs typeface="+mn-cs"/>
              </a:rPr>
              <a:t>Using data-led design to inspire community engagement</a:t>
            </a:r>
          </a:p>
        </p:txBody>
      </p:sp>
      <p:sp>
        <p:nvSpPr>
          <p:cNvPr id="12" name="Content Placeholder 5">
            <a:extLst>
              <a:ext uri="{FF2B5EF4-FFF2-40B4-BE49-F238E27FC236}">
                <a16:creationId xmlns:a16="http://schemas.microsoft.com/office/drawing/2014/main" id="{CCCF85BB-5171-7C90-3B50-551D3A3D3C3A}"/>
              </a:ext>
            </a:extLst>
          </p:cNvPr>
          <p:cNvSpPr txBox="1">
            <a:spLocks/>
          </p:cNvSpPr>
          <p:nvPr/>
        </p:nvSpPr>
        <p:spPr>
          <a:xfrm>
            <a:off x="1023937" y="4786948"/>
            <a:ext cx="2087370" cy="1994852"/>
          </a:xfrm>
          <a:prstGeom prst="rect">
            <a:avLst/>
          </a:prstGeom>
          <a:noFill/>
        </p:spPr>
        <p:txBody>
          <a:bodyPr vert="horz" wrap="square" lIns="0" tIns="0" rIns="0" bIns="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3</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Creating the digital blueprint to futureproof town centres</a:t>
            </a:r>
          </a:p>
        </p:txBody>
      </p:sp>
      <p:sp>
        <p:nvSpPr>
          <p:cNvPr id="13" name="Content Placeholder 5">
            <a:extLst>
              <a:ext uri="{FF2B5EF4-FFF2-40B4-BE49-F238E27FC236}">
                <a16:creationId xmlns:a16="http://schemas.microsoft.com/office/drawing/2014/main" id="{9E676AA9-441F-F283-C043-E56965079496}"/>
              </a:ext>
            </a:extLst>
          </p:cNvPr>
          <p:cNvSpPr txBox="1">
            <a:spLocks/>
          </p:cNvSpPr>
          <p:nvPr/>
        </p:nvSpPr>
        <p:spPr>
          <a:xfrm>
            <a:off x="3504289" y="4786948"/>
            <a:ext cx="2087370" cy="1994852"/>
          </a:xfrm>
          <a:prstGeom prst="rect">
            <a:avLst/>
          </a:prstGeom>
          <a:noFill/>
        </p:spPr>
        <p:txBody>
          <a:bodyPr vert="horz" wrap="square" lIns="0" tIns="0" rIns="0" bIns="0" rtlCol="0">
            <a:no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4</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Embedding delivery Models into new build schemes</a:t>
            </a:r>
          </a:p>
        </p:txBody>
      </p:sp>
      <p:grpSp>
        <p:nvGrpSpPr>
          <p:cNvPr id="2" name="Group 1">
            <a:extLst>
              <a:ext uri="{FF2B5EF4-FFF2-40B4-BE49-F238E27FC236}">
                <a16:creationId xmlns:a16="http://schemas.microsoft.com/office/drawing/2014/main" id="{431B058A-BAD4-16DB-0B6E-4421B107C424}"/>
              </a:ext>
            </a:extLst>
          </p:cNvPr>
          <p:cNvGrpSpPr/>
          <p:nvPr/>
        </p:nvGrpSpPr>
        <p:grpSpPr>
          <a:xfrm>
            <a:off x="6219343" y="3429000"/>
            <a:ext cx="2714687" cy="1080529"/>
            <a:chOff x="7568918" y="5575162"/>
            <a:chExt cx="2714687" cy="1080529"/>
          </a:xfrm>
        </p:grpSpPr>
        <p:pic>
          <p:nvPicPr>
            <p:cNvPr id="14" name="Graphic 13">
              <a:extLst>
                <a:ext uri="{FF2B5EF4-FFF2-40B4-BE49-F238E27FC236}">
                  <a16:creationId xmlns:a16="http://schemas.microsoft.com/office/drawing/2014/main" id="{57098907-7098-DA42-7458-4BA6B57BBC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8918" y="5575162"/>
              <a:ext cx="446841" cy="446841"/>
            </a:xfrm>
            <a:prstGeom prst="rect">
              <a:avLst/>
            </a:prstGeom>
          </p:spPr>
        </p:pic>
        <p:sp>
          <p:nvSpPr>
            <p:cNvPr id="15" name="Content Placeholder 5">
              <a:extLst>
                <a:ext uri="{FF2B5EF4-FFF2-40B4-BE49-F238E27FC236}">
                  <a16:creationId xmlns:a16="http://schemas.microsoft.com/office/drawing/2014/main" id="{C7251A42-3591-3B72-BE35-F70E65BB3630}"/>
                </a:ext>
              </a:extLst>
            </p:cNvPr>
            <p:cNvSpPr txBox="1">
              <a:spLocks/>
            </p:cNvSpPr>
            <p:nvPr/>
          </p:nvSpPr>
          <p:spPr>
            <a:xfrm>
              <a:off x="7568919" y="6101693"/>
              <a:ext cx="2714686" cy="553998"/>
            </a:xfrm>
            <a:prstGeom prst="rect">
              <a:avLst/>
            </a:prstGeom>
            <a:noFill/>
          </p:spPr>
          <p:txBody>
            <a:bodyPr vert="horz" wrap="square" lIns="0" tIns="0" rIns="0" bIns="0" rtlCol="0">
              <a:sp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Refined value proposition with digital &amp; data capabilities</a:t>
              </a:r>
            </a:p>
          </p:txBody>
        </p:sp>
      </p:grpSp>
      <p:pic>
        <p:nvPicPr>
          <p:cNvPr id="18" name="Graphic 17">
            <a:extLst>
              <a:ext uri="{FF2B5EF4-FFF2-40B4-BE49-F238E27FC236}">
                <a16:creationId xmlns:a16="http://schemas.microsoft.com/office/drawing/2014/main" id="{A745F9EF-B21C-3589-6A3A-F96DE48B88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9343" y="4851448"/>
            <a:ext cx="542593" cy="398966"/>
          </a:xfrm>
          <a:prstGeom prst="rect">
            <a:avLst/>
          </a:prstGeom>
        </p:spPr>
      </p:pic>
      <p:sp>
        <p:nvSpPr>
          <p:cNvPr id="19" name="Content Placeholder 5">
            <a:extLst>
              <a:ext uri="{FF2B5EF4-FFF2-40B4-BE49-F238E27FC236}">
                <a16:creationId xmlns:a16="http://schemas.microsoft.com/office/drawing/2014/main" id="{C4423797-8B4B-F1FF-AFAB-B07AB5368394}"/>
              </a:ext>
            </a:extLst>
          </p:cNvPr>
          <p:cNvSpPr txBox="1">
            <a:spLocks/>
          </p:cNvSpPr>
          <p:nvPr/>
        </p:nvSpPr>
        <p:spPr>
          <a:xfrm>
            <a:off x="6219343" y="5332783"/>
            <a:ext cx="3042444" cy="553998"/>
          </a:xfrm>
          <a:prstGeom prst="rect">
            <a:avLst/>
          </a:prstGeom>
          <a:noFill/>
        </p:spPr>
        <p:txBody>
          <a:bodyPr vert="horz" wrap="square" lIns="0" tIns="0" rIns="0" bIns="0" rtlCol="0">
            <a:spAutoFit/>
          </a:bodyPr>
          <a:lstStyle>
            <a:lvl1pPr marL="0" indent="0" eaLnBrk="1" hangingPunct="1">
              <a:spcBef>
                <a:spcPts val="0"/>
              </a:spcBef>
              <a:spcAft>
                <a:spcPts val="6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6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e Light" panose="020B0303030202060203" pitchFamily="34" charset="0"/>
                <a:ea typeface="+mn-ea"/>
                <a:cs typeface="+mn-cs"/>
              </a:rPr>
              <a:t>Promotion to occupiers, residents, funding partners &amp; wider society</a:t>
            </a:r>
          </a:p>
        </p:txBody>
      </p:sp>
      <p:cxnSp>
        <p:nvCxnSpPr>
          <p:cNvPr id="4" name="Straight Connector 3">
            <a:extLst>
              <a:ext uri="{FF2B5EF4-FFF2-40B4-BE49-F238E27FC236}">
                <a16:creationId xmlns:a16="http://schemas.microsoft.com/office/drawing/2014/main" id="{220DAB48-9CA8-B710-680F-B90AA085D1F7}"/>
              </a:ext>
            </a:extLst>
          </p:cNvPr>
          <p:cNvCxnSpPr/>
          <p:nvPr/>
        </p:nvCxnSpPr>
        <p:spPr>
          <a:xfrm>
            <a:off x="5882640" y="3429000"/>
            <a:ext cx="0" cy="2804160"/>
          </a:xfrm>
          <a:prstGeom prst="line">
            <a:avLst/>
          </a:prstGeom>
          <a:ln w="9525">
            <a:solidFill>
              <a:schemeClr val="bg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625698"/>
      </p:ext>
    </p:extLst>
  </p:cSld>
  <p:clrMapOvr>
    <a:masterClrMapping/>
  </p:clrMapOvr>
</p:sld>
</file>

<file path=ppt/theme/theme1.xml><?xml version="1.0" encoding="utf-8"?>
<a:theme xmlns:a="http://schemas.openxmlformats.org/drawingml/2006/main" name="GWS Emerald Master 20211104">
  <a:themeElements>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45720" tIns="0" rIns="45720" bIns="0" rtlCol="0" anchor="ctr"/>
      <a:lstStyle>
        <a:defPPr algn="ctr">
          <a:spcAft>
            <a:spcPts val="300"/>
          </a:spcAft>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Celadon (Data Viz 1)">
      <a:srgbClr val="80BBAD"/>
    </a:custClr>
    <a:custClr name="Dark Grey (Data Viz 2)">
      <a:srgbClr val="435254"/>
    </a:custClr>
    <a:custClr name="Accent Green (Data Viz 3)">
      <a:srgbClr val="17E88F"/>
    </a:custClr>
    <a:custClr name="Wheat (Data Viz 4)">
      <a:srgbClr val="DBD99A"/>
    </a:custClr>
    <a:custClr name="Data Orange (Data Viz 5)">
      <a:srgbClr val="D2785A"/>
    </a:custClr>
    <a:custClr name="Data Purple (Data Viz 6)">
      <a:srgbClr val="885073"/>
    </a:custClr>
    <a:custClr name="Data Lt. Purple (Data Viz 7)">
      <a:srgbClr val="A388BF"/>
    </a:custClr>
    <a:custClr name="Data Blue (Data Viz 8)">
      <a:srgbClr val="1F3765"/>
    </a:custClr>
    <a:custClr name="Data Lt. Blue (Data Viz 9)">
      <a:srgbClr val="3E7CA6"/>
    </a:custClr>
    <a:custClr name="Light Grey (Data Viz 10)">
      <a:srgbClr val="CAD1D3"/>
    </a:custClr>
    <a:custClr name="Negative Value Red">
      <a:srgbClr val="AD2A2A"/>
    </a:custClr>
    <a:custClr name="DataViz Background (20% Lt. Grey)">
      <a:srgbClr val="F6F6F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Primary Green (Primary)">
      <a:srgbClr val="003F2D"/>
    </a:custClr>
    <a:custClr name="Accent Green (Primary)">
      <a:srgbClr val="17E88F"/>
    </a:custClr>
    <a:custClr name="Dark Green (Primary)">
      <a:srgbClr val="012A2D"/>
    </a:custClr>
    <a:custClr name="Dark Grey (Primary)">
      <a:srgbClr val="435254"/>
    </a:custClr>
    <a:custClr name="Light Grey (Primary)">
      <a:srgbClr val="CAD1D3"/>
    </a:custClr>
    <a:custClr name="Midnight (Secondary)">
      <a:srgbClr val="032842"/>
    </a:custClr>
    <a:custClr name="Sage (Secondary)">
      <a:srgbClr val="538184"/>
    </a:custClr>
    <a:custClr name="Celadon (Secondary)">
      <a:srgbClr val="80BBAD"/>
    </a:custClr>
    <a:custClr name="Wheat (Secondary)">
      <a:srgbClr val="DBD99A"/>
    </a:custClr>
    <a:custClr name="Cement (Secondary)">
      <a:srgbClr val="7F8480"/>
    </a:custClr>
    <a:custClr name=" ">
      <a:srgbClr val="FFFFFF"/>
    </a:custClr>
    <a:custClr name=" ">
      <a:srgbClr val="FFFFFF"/>
    </a:custClr>
    <a:custClr name=" ">
      <a:srgbClr val="FFFFFF"/>
    </a:custClr>
    <a:custClr name=" ">
      <a:srgbClr val="FFFFFF"/>
    </a:custClr>
    <a:custClr name=" ">
      <a:srgbClr val="FFFFFF"/>
    </a:custClr>
    <a:custClr name="Midnight Tint (Secondary)">
      <a:srgbClr val="778F9C"/>
    </a:custClr>
    <a:custClr name="Sage Tint (Secondary)">
      <a:srgbClr val="96B3B6"/>
    </a:custClr>
    <a:custClr name="Celadon Tint (Secondary)">
      <a:srgbClr val="C0D4CB"/>
    </a:custClr>
    <a:custClr name="Wheat Tint (Secondary)">
      <a:srgbClr val="EFECD2"/>
    </a:custClr>
    <a:custClr name="Cement Tint (Secondary)">
      <a:srgbClr val="CBCDCB"/>
    </a:custClr>
  </a:custClrLst>
  <a:extLst>
    <a:ext uri="{05A4C25C-085E-4340-85A3-A5531E510DB2}">
      <thm15:themeFamily xmlns:thm15="http://schemas.microsoft.com/office/thememl/2012/main" name="CBRE Emerald 16x9 ALL Template (UK English) - v20220422.potx" id="{F5D869AE-DD45-47EE-84D7-67A24F951DC2}" vid="{68F88F46-2088-41BE-A536-AF2754DDDA20}"/>
    </a:ext>
  </a:extLst>
</a:theme>
</file>

<file path=ppt/theme/theme2.xml><?xml version="1.0" encoding="utf-8"?>
<a:theme xmlns:a="http://schemas.openxmlformats.org/drawingml/2006/main" name="1_GWS Emerald Master 20211104">
  <a:themeElements>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45720" tIns="0" rIns="45720" bIns="0" rtlCol="0" anchor="ctr"/>
      <a:lstStyle>
        <a:defPPr algn="ctr">
          <a:spcAft>
            <a:spcPts val="300"/>
          </a:spcAft>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Celadon (Data Viz 1)">
      <a:srgbClr val="80BBAD"/>
    </a:custClr>
    <a:custClr name="Dark Grey (Data Viz 2)">
      <a:srgbClr val="435254"/>
    </a:custClr>
    <a:custClr name="Accent Green (Data Viz 3)">
      <a:srgbClr val="17E88F"/>
    </a:custClr>
    <a:custClr name="Wheat (Data Viz 4)">
      <a:srgbClr val="DBD99A"/>
    </a:custClr>
    <a:custClr name="Data Orange (Data Viz 5)">
      <a:srgbClr val="D2785A"/>
    </a:custClr>
    <a:custClr name="Data Purple (Data Viz 6)">
      <a:srgbClr val="885073"/>
    </a:custClr>
    <a:custClr name="Data Lt. Purple (Data Viz 7)">
      <a:srgbClr val="A388BF"/>
    </a:custClr>
    <a:custClr name="Data Blue (Data Viz 8)">
      <a:srgbClr val="1F3765"/>
    </a:custClr>
    <a:custClr name="Data Lt. Blue (Data Viz 9)">
      <a:srgbClr val="3E7CA6"/>
    </a:custClr>
    <a:custClr name="Light Grey (Data Viz 10)">
      <a:srgbClr val="CAD1D3"/>
    </a:custClr>
    <a:custClr name="Negative Value Red">
      <a:srgbClr val="AD2A2A"/>
    </a:custClr>
    <a:custClr name="DataViz Background (20% Lt. Grey)">
      <a:srgbClr val="F6F6F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Primary Green (Primary)">
      <a:srgbClr val="003F2D"/>
    </a:custClr>
    <a:custClr name="Accent Green (Primary)">
      <a:srgbClr val="17E88F"/>
    </a:custClr>
    <a:custClr name="Dark Green (Primary)">
      <a:srgbClr val="012A2D"/>
    </a:custClr>
    <a:custClr name="Dark Grey (Primary)">
      <a:srgbClr val="435254"/>
    </a:custClr>
    <a:custClr name="Light Grey (Primary)">
      <a:srgbClr val="CAD1D3"/>
    </a:custClr>
    <a:custClr name="Midnight (Secondary)">
      <a:srgbClr val="032842"/>
    </a:custClr>
    <a:custClr name="Sage (Secondary)">
      <a:srgbClr val="538184"/>
    </a:custClr>
    <a:custClr name="Celadon (Secondary)">
      <a:srgbClr val="80BBAD"/>
    </a:custClr>
    <a:custClr name="Wheat (Secondary)">
      <a:srgbClr val="DBD99A"/>
    </a:custClr>
    <a:custClr name="Cement (Secondary)">
      <a:srgbClr val="7F8480"/>
    </a:custClr>
    <a:custClr name=" ">
      <a:srgbClr val="FFFFFF"/>
    </a:custClr>
    <a:custClr name=" ">
      <a:srgbClr val="FFFFFF"/>
    </a:custClr>
    <a:custClr name=" ">
      <a:srgbClr val="FFFFFF"/>
    </a:custClr>
    <a:custClr name=" ">
      <a:srgbClr val="FFFFFF"/>
    </a:custClr>
    <a:custClr name=" ">
      <a:srgbClr val="FFFFFF"/>
    </a:custClr>
    <a:custClr name="Midnight Tint (Secondary)">
      <a:srgbClr val="778F9C"/>
    </a:custClr>
    <a:custClr name="Sage Tint (Secondary)">
      <a:srgbClr val="96B3B6"/>
    </a:custClr>
    <a:custClr name="Celadon Tint (Secondary)">
      <a:srgbClr val="C0D4CB"/>
    </a:custClr>
    <a:custClr name="Wheat Tint (Secondary)">
      <a:srgbClr val="EFECD2"/>
    </a:custClr>
    <a:custClr name="Cement Tint (Secondary)">
      <a:srgbClr val="CBCDCB"/>
    </a:custClr>
  </a:custClrLst>
  <a:extLst>
    <a:ext uri="{05A4C25C-085E-4340-85A3-A5531E510DB2}">
      <thm15:themeFamily xmlns:thm15="http://schemas.microsoft.com/office/thememl/2012/main" name="CBRE Emerald 16x9 ALL Template (US English) - v20220422.potx" id="{1DA56ADE-730E-4585-8868-747E5078C91D}" vid="{51D84EEE-59AC-4566-A1E3-C0A37136F7A9}"/>
    </a:ext>
  </a:extLst>
</a:theme>
</file>

<file path=ppt/theme/theme3.xml><?xml version="1.0" encoding="utf-8"?>
<a:theme xmlns:a="http://schemas.openxmlformats.org/drawingml/2006/main" name="MASTER">
  <a:themeElements>
    <a:clrScheme name="Custom 8">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D30"/>
      </a:accent6>
      <a:hlink>
        <a:srgbClr val="80BBAD"/>
      </a:hlink>
      <a:folHlink>
        <a:srgbClr val="D1D1D3"/>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noAutofit/>
      </a:bodyPr>
      <a:lstStyle>
        <a:defPPr algn="l">
          <a:defRPr dirty="0" smtClean="0"/>
        </a:defPPr>
      </a:lstStyle>
    </a:txDef>
  </a:objectDefaults>
  <a:extraClrSchemeLst/>
  <a:custClrLst>
    <a:custClr name="Data Viz 1">
      <a:srgbClr val="80BBAD"/>
    </a:custClr>
    <a:custClr name="Data Viz 2">
      <a:srgbClr val="435254"/>
    </a:custClr>
    <a:custClr name="Data Viz 3">
      <a:srgbClr val="17E88F"/>
    </a:custClr>
    <a:custClr name="Custom Color 4">
      <a:srgbClr val="DBD99A"/>
    </a:custClr>
    <a:custClr name="Data Viz 5">
      <a:srgbClr val="D2785A"/>
    </a:custClr>
    <a:custClr name="Data Viz 6">
      <a:srgbClr val="885073"/>
    </a:custClr>
    <a:custClr name="Data Viz 7">
      <a:srgbClr val="A388BF"/>
    </a:custClr>
    <a:custClr name="Custom Color 8">
      <a:srgbClr val="1F3765"/>
    </a:custClr>
    <a:custClr name="Data Viz 9">
      <a:srgbClr val="3E7CA6"/>
    </a:custClr>
    <a:custClr name="Data Viz 10">
      <a:srgbClr val="CAD1D3"/>
    </a:custClr>
    <a:custClr name="Financial Indicator">
      <a:srgbClr val="AD2A2A"/>
    </a:custClr>
  </a:custClrLst>
  <a:extLst>
    <a:ext uri="{05A4C25C-085E-4340-85A3-A5531E510DB2}">
      <thm15:themeFamily xmlns:thm15="http://schemas.microsoft.com/office/thememl/2012/main" name="16x9 Text Template CBRE 2021_071521.potx" id="{8BC98CF4-E998-4AB4-A8ED-DE72A14152B5}" vid="{E67182C6-DEFC-4EEB-A87F-2F2629F97E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2291</Words>
  <Application>Microsoft Macintosh PowerPoint</Application>
  <PresentationFormat>Widescreen</PresentationFormat>
  <Paragraphs>288</Paragraphs>
  <Slides>23</Slides>
  <Notes>15</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23</vt:i4>
      </vt:variant>
    </vt:vector>
  </HeadingPairs>
  <TitlesOfParts>
    <vt:vector size="47" baseType="lpstr">
      <vt:lpstr>Aptos</vt:lpstr>
      <vt:lpstr>Arial</vt:lpstr>
      <vt:lpstr>Arial Narrow</vt:lpstr>
      <vt:lpstr>Avenir Next LT Pro Light</vt:lpstr>
      <vt:lpstr>Barlow Condensed</vt:lpstr>
      <vt:lpstr>Calibre</vt:lpstr>
      <vt:lpstr>Calibre Bold</vt:lpstr>
      <vt:lpstr>Calibre Light</vt:lpstr>
      <vt:lpstr>Calibre Medium</vt:lpstr>
      <vt:lpstr>Calibre Semibold</vt:lpstr>
      <vt:lpstr>Calibre-Light</vt:lpstr>
      <vt:lpstr>Calibre-Semibold</vt:lpstr>
      <vt:lpstr>Calibri</vt:lpstr>
      <vt:lpstr>Financier Display</vt:lpstr>
      <vt:lpstr>Financier Display Medium</vt:lpstr>
      <vt:lpstr>Financier Display Semibold</vt:lpstr>
      <vt:lpstr>Futura Lt BT Light</vt:lpstr>
      <vt:lpstr>Roboto</vt:lpstr>
      <vt:lpstr>Space Mono</vt:lpstr>
      <vt:lpstr>SwissReSansOTLight</vt:lpstr>
      <vt:lpstr>Symbol</vt:lpstr>
      <vt:lpstr>GWS Emerald Master 20211104</vt:lpstr>
      <vt:lpstr>1_GWS Emerald Master 20211104</vt:lpstr>
      <vt:lpstr>MASTER</vt:lpstr>
      <vt:lpstr>Welcome to the Places Hub</vt:lpstr>
      <vt:lpstr>Putting data and digital infrastructure at the heart of regeneration strategies</vt:lpstr>
      <vt:lpstr>Data &amp; Digital Infrastructure  </vt:lpstr>
      <vt:lpstr>What do we mean by Digital? </vt:lpstr>
      <vt:lpstr>Using data to design places that work for their consumers</vt:lpstr>
      <vt:lpstr>PowerPoint Presentation</vt:lpstr>
      <vt:lpstr>Creating the digital blueprint to futureproof town centres</vt:lpstr>
      <vt:lpstr>Embedding delivery models into new build schemes</vt:lpstr>
      <vt:lpstr>PowerPoint Presentation</vt:lpstr>
      <vt:lpstr>PowerPoint Presentation</vt:lpstr>
      <vt:lpstr>Unlocking Value from Real Estate</vt:lpstr>
      <vt:lpstr>How the Public Sector can unlock value from existing real estate portfolios to free up capital and land for infrastructure investment</vt:lpstr>
      <vt:lpstr>Contents</vt:lpstr>
      <vt:lpstr>Infrastructure  context        </vt:lpstr>
      <vt:lpstr>Public Sector estate  </vt:lpstr>
      <vt:lpstr>What are the problems? </vt:lpstr>
      <vt:lpstr>What is the opportunity?</vt:lpstr>
      <vt:lpstr>PowerPoint Presentation</vt:lpstr>
      <vt:lpstr>Example approach to asset reviews</vt:lpstr>
      <vt:lpstr>Outcomes of a review and the implementation of recommendations</vt:lpstr>
      <vt:lpstr>Case Study: Stockport Interchange – Public/Private</vt:lpstr>
      <vt:lpstr>PowerPoint Presentation</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Places Hub</dc:title>
  <dc:creator>Paul Wheeler</dc:creator>
  <cp:lastModifiedBy>Paul Wheeler</cp:lastModifiedBy>
  <cp:revision>1</cp:revision>
  <dcterms:created xsi:type="dcterms:W3CDTF">2024-03-12T10:54:18Z</dcterms:created>
  <dcterms:modified xsi:type="dcterms:W3CDTF">2024-03-12T10:57:24Z</dcterms:modified>
</cp:coreProperties>
</file>